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4" r:id="rId6"/>
  </p:sldMasterIdLst>
  <p:notesMasterIdLst>
    <p:notesMasterId r:id="rId43"/>
  </p:notesMasterIdLst>
  <p:sldIdLst>
    <p:sldId id="257" r:id="rId7"/>
    <p:sldId id="258" r:id="rId8"/>
    <p:sldId id="472" r:id="rId9"/>
    <p:sldId id="474" r:id="rId10"/>
    <p:sldId id="359" r:id="rId11"/>
    <p:sldId id="357" r:id="rId12"/>
    <p:sldId id="360" r:id="rId13"/>
    <p:sldId id="469" r:id="rId14"/>
    <p:sldId id="365" r:id="rId15"/>
    <p:sldId id="470" r:id="rId16"/>
    <p:sldId id="366" r:id="rId17"/>
    <p:sldId id="471" r:id="rId18"/>
    <p:sldId id="362" r:id="rId19"/>
    <p:sldId id="475" r:id="rId20"/>
    <p:sldId id="361" r:id="rId21"/>
    <p:sldId id="476" r:id="rId22"/>
    <p:sldId id="261" r:id="rId23"/>
    <p:sldId id="272" r:id="rId24"/>
    <p:sldId id="473" r:id="rId25"/>
    <p:sldId id="479" r:id="rId26"/>
    <p:sldId id="480" r:id="rId27"/>
    <p:sldId id="482" r:id="rId28"/>
    <p:sldId id="483" r:id="rId29"/>
    <p:sldId id="484" r:id="rId30"/>
    <p:sldId id="485" r:id="rId31"/>
    <p:sldId id="486" r:id="rId32"/>
    <p:sldId id="488" r:id="rId33"/>
    <p:sldId id="487" r:id="rId34"/>
    <p:sldId id="490" r:id="rId35"/>
    <p:sldId id="491" r:id="rId36"/>
    <p:sldId id="492" r:id="rId37"/>
    <p:sldId id="493" r:id="rId38"/>
    <p:sldId id="496" r:id="rId39"/>
    <p:sldId id="494" r:id="rId40"/>
    <p:sldId id="464" r:id="rId41"/>
    <p:sldId id="4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2EC1BF-87EA-4715-864D-480C483E94C0}" v="29" dt="2023-11-29T23:25:03.759"/>
    <p1510:client id="{B73115A0-DE77-4E54-A168-C2EF1C241DEF}" v="1" dt="2023-12-04T11:05:12.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69724" autoAdjust="0"/>
  </p:normalViewPr>
  <p:slideViewPr>
    <p:cSldViewPr snapToGrid="0">
      <p:cViewPr varScale="1">
        <p:scale>
          <a:sx n="60" d="100"/>
          <a:sy n="60" d="100"/>
        </p:scale>
        <p:origin x="155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Mahoney" userId="8f9d4a02-1c34-4f65-aa45-c5efdf5829c1" providerId="ADAL" clId="{532EC1BF-87EA-4715-864D-480C483E94C0}"/>
    <pc:docChg chg="custSel addSld delSld modSld">
      <pc:chgData name="Ryan Mahoney" userId="8f9d4a02-1c34-4f65-aa45-c5efdf5829c1" providerId="ADAL" clId="{532EC1BF-87EA-4715-864D-480C483E94C0}" dt="2023-11-30T00:16:59.167" v="127" actId="20577"/>
      <pc:docMkLst>
        <pc:docMk/>
      </pc:docMkLst>
      <pc:sldChg chg="modSp">
        <pc:chgData name="Ryan Mahoney" userId="8f9d4a02-1c34-4f65-aa45-c5efdf5829c1" providerId="ADAL" clId="{532EC1BF-87EA-4715-864D-480C483E94C0}" dt="2023-11-29T23:25:03.759" v="31" actId="1076"/>
        <pc:sldMkLst>
          <pc:docMk/>
          <pc:sldMk cId="0" sldId="272"/>
        </pc:sldMkLst>
        <pc:picChg chg="mod">
          <ac:chgData name="Ryan Mahoney" userId="8f9d4a02-1c34-4f65-aa45-c5efdf5829c1" providerId="ADAL" clId="{532EC1BF-87EA-4715-864D-480C483E94C0}" dt="2023-11-29T23:25:03.759" v="31" actId="1076"/>
          <ac:picMkLst>
            <pc:docMk/>
            <pc:sldMk cId="0" sldId="272"/>
            <ac:picMk id="17411" creationId="{463A3674-83B5-42A7-A1BA-717D9792D351}"/>
          </ac:picMkLst>
        </pc:picChg>
      </pc:sldChg>
      <pc:sldChg chg="modSp mod">
        <pc:chgData name="Ryan Mahoney" userId="8f9d4a02-1c34-4f65-aa45-c5efdf5829c1" providerId="ADAL" clId="{532EC1BF-87EA-4715-864D-480C483E94C0}" dt="2023-11-22T23:15:33.133" v="0" actId="20577"/>
        <pc:sldMkLst>
          <pc:docMk/>
          <pc:sldMk cId="0" sldId="361"/>
        </pc:sldMkLst>
        <pc:spChg chg="mod">
          <ac:chgData name="Ryan Mahoney" userId="8f9d4a02-1c34-4f65-aa45-c5efdf5829c1" providerId="ADAL" clId="{532EC1BF-87EA-4715-864D-480C483E94C0}" dt="2023-11-22T23:15:33.133" v="0" actId="20577"/>
          <ac:spMkLst>
            <pc:docMk/>
            <pc:sldMk cId="0" sldId="361"/>
            <ac:spMk id="158723" creationId="{1940CAD1-78E4-4CA6-8848-A2FC41C46560}"/>
          </ac:spMkLst>
        </pc:spChg>
      </pc:sldChg>
      <pc:sldChg chg="del">
        <pc:chgData name="Ryan Mahoney" userId="8f9d4a02-1c34-4f65-aa45-c5efdf5829c1" providerId="ADAL" clId="{532EC1BF-87EA-4715-864D-480C483E94C0}" dt="2023-11-29T23:22:36.650" v="1" actId="47"/>
        <pc:sldMkLst>
          <pc:docMk/>
          <pc:sldMk cId="100847599" sldId="463"/>
        </pc:sldMkLst>
      </pc:sldChg>
      <pc:sldChg chg="modSp">
        <pc:chgData name="Ryan Mahoney" userId="8f9d4a02-1c34-4f65-aa45-c5efdf5829c1" providerId="ADAL" clId="{532EC1BF-87EA-4715-864D-480C483E94C0}" dt="2023-11-29T23:24:51.438" v="29" actId="255"/>
        <pc:sldMkLst>
          <pc:docMk/>
          <pc:sldMk cId="0" sldId="476"/>
        </pc:sldMkLst>
        <pc:spChg chg="mod">
          <ac:chgData name="Ryan Mahoney" userId="8f9d4a02-1c34-4f65-aa45-c5efdf5829c1" providerId="ADAL" clId="{532EC1BF-87EA-4715-864D-480C483E94C0}" dt="2023-11-29T23:24:51.438" v="29" actId="255"/>
          <ac:spMkLst>
            <pc:docMk/>
            <pc:sldMk cId="0" sldId="476"/>
            <ac:spMk id="3" creationId="{4B24079A-15AC-4215-874B-E9FE2E685AC3}"/>
          </ac:spMkLst>
        </pc:spChg>
      </pc:sldChg>
      <pc:sldChg chg="modSp mod">
        <pc:chgData name="Ryan Mahoney" userId="8f9d4a02-1c34-4f65-aa45-c5efdf5829c1" providerId="ADAL" clId="{532EC1BF-87EA-4715-864D-480C483E94C0}" dt="2023-11-30T00:12:52.136" v="35" actId="33524"/>
        <pc:sldMkLst>
          <pc:docMk/>
          <pc:sldMk cId="4104529162" sldId="493"/>
        </pc:sldMkLst>
        <pc:spChg chg="mod">
          <ac:chgData name="Ryan Mahoney" userId="8f9d4a02-1c34-4f65-aa45-c5efdf5829c1" providerId="ADAL" clId="{532EC1BF-87EA-4715-864D-480C483E94C0}" dt="2023-11-30T00:12:52.136" v="35" actId="33524"/>
          <ac:spMkLst>
            <pc:docMk/>
            <pc:sldMk cId="4104529162" sldId="493"/>
            <ac:spMk id="3" creationId="{61E1B8C0-036F-4867-AB6A-84243F42323E}"/>
          </ac:spMkLst>
        </pc:spChg>
      </pc:sldChg>
      <pc:sldChg chg="modSp mod">
        <pc:chgData name="Ryan Mahoney" userId="8f9d4a02-1c34-4f65-aa45-c5efdf5829c1" providerId="ADAL" clId="{532EC1BF-87EA-4715-864D-480C483E94C0}" dt="2023-11-30T00:16:47.751" v="126" actId="20577"/>
        <pc:sldMkLst>
          <pc:docMk/>
          <pc:sldMk cId="707102242" sldId="494"/>
        </pc:sldMkLst>
        <pc:spChg chg="mod">
          <ac:chgData name="Ryan Mahoney" userId="8f9d4a02-1c34-4f65-aa45-c5efdf5829c1" providerId="ADAL" clId="{532EC1BF-87EA-4715-864D-480C483E94C0}" dt="2023-11-30T00:16:47.751" v="126" actId="20577"/>
          <ac:spMkLst>
            <pc:docMk/>
            <pc:sldMk cId="707102242" sldId="494"/>
            <ac:spMk id="3" creationId="{B297DFF6-CAF3-488E-914D-044F0194FFAD}"/>
          </ac:spMkLst>
        </pc:spChg>
      </pc:sldChg>
      <pc:sldChg chg="modSp mod">
        <pc:chgData name="Ryan Mahoney" userId="8f9d4a02-1c34-4f65-aa45-c5efdf5829c1" providerId="ADAL" clId="{532EC1BF-87EA-4715-864D-480C483E94C0}" dt="2023-11-30T00:16:59.167" v="127" actId="20577"/>
        <pc:sldMkLst>
          <pc:docMk/>
          <pc:sldMk cId="2978148901" sldId="495"/>
        </pc:sldMkLst>
        <pc:spChg chg="mod">
          <ac:chgData name="Ryan Mahoney" userId="8f9d4a02-1c34-4f65-aa45-c5efdf5829c1" providerId="ADAL" clId="{532EC1BF-87EA-4715-864D-480C483E94C0}" dt="2023-11-30T00:16:59.167" v="127" actId="20577"/>
          <ac:spMkLst>
            <pc:docMk/>
            <pc:sldMk cId="2978148901" sldId="495"/>
            <ac:spMk id="3" creationId="{CDC10F1B-EF0C-AB55-E704-1BBDBA847B9A}"/>
          </ac:spMkLst>
        </pc:spChg>
      </pc:sldChg>
      <pc:sldChg chg="del">
        <pc:chgData name="Ryan Mahoney" userId="8f9d4a02-1c34-4f65-aa45-c5efdf5829c1" providerId="ADAL" clId="{532EC1BF-87EA-4715-864D-480C483E94C0}" dt="2023-11-29T23:22:40.215" v="2" actId="47"/>
        <pc:sldMkLst>
          <pc:docMk/>
          <pc:sldMk cId="587834197" sldId="496"/>
        </pc:sldMkLst>
      </pc:sldChg>
      <pc:sldChg chg="modSp new mod">
        <pc:chgData name="Ryan Mahoney" userId="8f9d4a02-1c34-4f65-aa45-c5efdf5829c1" providerId="ADAL" clId="{532EC1BF-87EA-4715-864D-480C483E94C0}" dt="2023-11-30T00:16:21.229" v="117" actId="20577"/>
        <pc:sldMkLst>
          <pc:docMk/>
          <pc:sldMk cId="2216775009" sldId="496"/>
        </pc:sldMkLst>
        <pc:spChg chg="mod">
          <ac:chgData name="Ryan Mahoney" userId="8f9d4a02-1c34-4f65-aa45-c5efdf5829c1" providerId="ADAL" clId="{532EC1BF-87EA-4715-864D-480C483E94C0}" dt="2023-11-30T00:16:21.229" v="117" actId="20577"/>
          <ac:spMkLst>
            <pc:docMk/>
            <pc:sldMk cId="2216775009" sldId="496"/>
            <ac:spMk id="2" creationId="{FBFEB1DB-5423-5D39-E276-AC6668EB04BA}"/>
          </ac:spMkLst>
        </pc:spChg>
        <pc:spChg chg="mod">
          <ac:chgData name="Ryan Mahoney" userId="8f9d4a02-1c34-4f65-aa45-c5efdf5829c1" providerId="ADAL" clId="{532EC1BF-87EA-4715-864D-480C483E94C0}" dt="2023-11-30T00:14:16.169" v="69" actId="20577"/>
          <ac:spMkLst>
            <pc:docMk/>
            <pc:sldMk cId="2216775009" sldId="496"/>
            <ac:spMk id="3" creationId="{CBDED1CA-4B2B-BF7D-08ED-F48A448C089F}"/>
          </ac:spMkLst>
        </pc:spChg>
      </pc:sldChg>
    </pc:docChg>
  </pc:docChgLst>
  <pc:docChgLst>
    <pc:chgData name="Tinu Pallikunnan ec2280411" userId="S::ec2280411@edinburghcollege.ac.uk::485ac649-a52f-4e2e-8da4-0e51d8faa626" providerId="AD" clId="Web-{B73115A0-DE77-4E54-A168-C2EF1C241DEF}"/>
    <pc:docChg chg="sldOrd">
      <pc:chgData name="Tinu Pallikunnan ec2280411" userId="S::ec2280411@edinburghcollege.ac.uk::485ac649-a52f-4e2e-8da4-0e51d8faa626" providerId="AD" clId="Web-{B73115A0-DE77-4E54-A168-C2EF1C241DEF}" dt="2023-12-04T11:05:12.107" v="0"/>
      <pc:docMkLst>
        <pc:docMk/>
      </pc:docMkLst>
      <pc:sldChg chg="ord">
        <pc:chgData name="Tinu Pallikunnan ec2280411" userId="S::ec2280411@edinburghcollege.ac.uk::485ac649-a52f-4e2e-8da4-0e51d8faa626" providerId="AD" clId="Web-{B73115A0-DE77-4E54-A168-C2EF1C241DEF}" dt="2023-12-04T11:05:12.107" v="0"/>
        <pc:sldMkLst>
          <pc:docMk/>
          <pc:sldMk cId="2978148901" sldId="495"/>
        </pc:sldMkLst>
      </pc:sldChg>
    </pc:docChg>
  </pc:docChgLst>
  <pc:docChgLst>
    <pc:chgData name="Ryan Mahoney" userId="8f9d4a02-1c34-4f65-aa45-c5efdf5829c1" providerId="ADAL" clId="{42F16159-D404-4FE1-8C46-7D902679ACFA}"/>
    <pc:docChg chg="modSld">
      <pc:chgData name="Ryan Mahoney" userId="8f9d4a02-1c34-4f65-aa45-c5efdf5829c1" providerId="ADAL" clId="{42F16159-D404-4FE1-8C46-7D902679ACFA}" dt="2023-10-12T14:26:48.825" v="2" actId="6549"/>
      <pc:docMkLst>
        <pc:docMk/>
      </pc:docMkLst>
      <pc:sldChg chg="modSp">
        <pc:chgData name="Ryan Mahoney" userId="8f9d4a02-1c34-4f65-aa45-c5efdf5829c1" providerId="ADAL" clId="{42F16159-D404-4FE1-8C46-7D902679ACFA}" dt="2023-10-12T14:26:48.825" v="2" actId="6549"/>
        <pc:sldMkLst>
          <pc:docMk/>
          <pc:sldMk cId="3111231602" sldId="464"/>
        </pc:sldMkLst>
        <pc:spChg chg="mod">
          <ac:chgData name="Ryan Mahoney" userId="8f9d4a02-1c34-4f65-aa45-c5efdf5829c1" providerId="ADAL" clId="{42F16159-D404-4FE1-8C46-7D902679ACFA}" dt="2023-10-12T14:26:48.825" v="2" actId="6549"/>
          <ac:spMkLst>
            <pc:docMk/>
            <pc:sldMk cId="3111231602" sldId="464"/>
            <ac:spMk id="3" creationId="{792ECF91-BF09-4E86-A9D7-9CF53B6BAF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61021E-C06F-45CA-9F4E-5429BBFEA29A}" type="datetimeFigureOut">
              <a:rPr lang="en-GB" smtClean="0"/>
              <a:t>04/12/2023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B9282-90EA-4BBF-BA42-639F910D7FEF}" type="slidenum">
              <a:rPr lang="en-GB" smtClean="0"/>
              <a:t>‹#›</a:t>
            </a:fld>
            <a:endParaRPr lang="en-GB"/>
          </a:p>
        </p:txBody>
      </p:sp>
    </p:spTree>
    <p:extLst>
      <p:ext uri="{BB962C8B-B14F-4D97-AF65-F5344CB8AC3E}">
        <p14:creationId xmlns:p14="http://schemas.microsoft.com/office/powerpoint/2010/main" val="1954192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want a job</a:t>
            </a:r>
          </a:p>
          <a:p>
            <a:r>
              <a:rPr lang="en-GB" dirty="0"/>
              <a:t>I want a job at a specific company</a:t>
            </a:r>
          </a:p>
          <a:p>
            <a:r>
              <a:rPr lang="en-GB" dirty="0"/>
              <a:t>I want that exact job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17E4B7-6923-4926-BDFC-7993216FCA0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092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Find someone in the audience who seems to be genuinely interested in the topic and is listening attentively. </a:t>
            </a:r>
            <a:r>
              <a:rPr lang="en-GB" b="0" i="0" dirty="0">
                <a:solidFill>
                  <a:srgbClr val="000000"/>
                </a:solidFill>
                <a:effectLst/>
                <a:latin typeface="Montserrat" panose="00000500000000000000" pitchFamily="2" charset="0"/>
              </a:rPr>
              <a:t>Once you start feeling more calm and confident let your gaze drift over the audience to address the other listeners as well. Keep returning your gaze to the initial person to stay calm throughout the whole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alternative is to find a fixed point in the room (preferably on the wall behind the audience) which you fix at the beginning of the presentation. Similar to the first example, after you have achieved confidence, you can let your gaze wander over the audience and return to the previously selected fixed point again and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Don't look at the screen!</a:t>
            </a:r>
          </a:p>
          <a:p>
            <a:r>
              <a:rPr lang="en-GB" dirty="0"/>
              <a:t>Don't look at the floor!</a:t>
            </a:r>
          </a:p>
          <a:p>
            <a:r>
              <a:rPr lang="en-GB" dirty="0"/>
              <a:t>Don't just look at your index cards!</a:t>
            </a:r>
          </a:p>
          <a:p>
            <a:r>
              <a:rPr lang="en-GB" dirty="0"/>
              <a:t>Don't just look at the laptop!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9B3962-7301-4F5E-BD0B-56E6485302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11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Avoid crossed arms, hands behind your back, or in your pockets during a presentation. </a:t>
            </a:r>
          </a:p>
          <a:p>
            <a:r>
              <a:rPr lang="en-GB" dirty="0"/>
              <a:t>Always stand up straight, and try not to appear tense or stressed. </a:t>
            </a:r>
          </a:p>
          <a:p>
            <a:endParaRPr lang="en-GB" dirty="0"/>
          </a:p>
          <a:p>
            <a:r>
              <a:rPr lang="en-GB" dirty="0"/>
              <a:t>You can do that by using your hands and arms to emphasize what you are saying and get your message across. </a:t>
            </a:r>
          </a:p>
          <a:p>
            <a:endParaRPr lang="en-GB" dirty="0"/>
          </a:p>
          <a:p>
            <a:r>
              <a:rPr lang="en-GB" dirty="0"/>
              <a:t>Your facial expressions should always be friendly and open. Smile and show that you enjoy the topic and you are confident in the information you are presenting.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9B3962-7301-4F5E-BD0B-56E6485302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627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distractions: Phones/Students/open doors/windows (Perth interview example)/temperature of room/lighting/punctuality/can you see everyone you're trying to speak to/too much in the diary.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9B3962-7301-4F5E-BD0B-56E6485302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352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some ways to help you prepare for a presentation:</a:t>
            </a:r>
          </a:p>
          <a:p>
            <a:endParaRPr lang="en-GB" dirty="0"/>
          </a:p>
          <a:p>
            <a:r>
              <a:rPr lang="en-GB" dirty="0"/>
              <a:t>Rehearse in front of a crowd (family/friends)</a:t>
            </a:r>
          </a:p>
          <a:p>
            <a:endParaRPr lang="en-GB" dirty="0"/>
          </a:p>
          <a:p>
            <a:r>
              <a:rPr lang="en-GB" dirty="0"/>
              <a:t>Take notes</a:t>
            </a:r>
          </a:p>
          <a:p>
            <a:endParaRPr lang="en-GB" dirty="0"/>
          </a:p>
          <a:p>
            <a:r>
              <a:rPr lang="en-GB" dirty="0"/>
              <a:t>Experiment</a:t>
            </a:r>
          </a:p>
          <a:p>
            <a:endParaRPr lang="en-GB" dirty="0"/>
          </a:p>
          <a:p>
            <a:r>
              <a:rPr lang="en-GB" dirty="0"/>
              <a:t>Time yourself</a:t>
            </a:r>
          </a:p>
          <a:p>
            <a:endParaRPr lang="en-GB" dirty="0"/>
          </a:p>
          <a:p>
            <a:r>
              <a:rPr lang="en-GB" dirty="0"/>
              <a:t>Record yourself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9B3962-7301-4F5E-BD0B-56E6485302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369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are not yet confident in what you are presenting, try using note cards.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keep in mind: No continuous text, but only short, concise bullet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order to make your presentation flow as smoothly and confidently as possible, you should avoid using filler words such as "um," "so,"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your listeners, these words convey insecurity and inadequate preparation.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Have a pause between your points and allow your audience to absorb what you have just told them.</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9B3962-7301-4F5E-BD0B-56E6485302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3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Therefore, give your audience enough time to read and understand the content of your slides.</a:t>
            </a:r>
          </a:p>
          <a:p>
            <a:endParaRPr lang="en-GB" dirty="0"/>
          </a:p>
          <a:p>
            <a:r>
              <a:rPr lang="en-GB" dirty="0"/>
              <a:t>Effective use of speech pauses is a master technique. It is one of the most versatile tools in a presenter's toolbox. Yet very few people perform it well. </a:t>
            </a:r>
          </a:p>
          <a:p>
            <a:endParaRPr lang="en-GB" dirty="0"/>
          </a:p>
          <a:p>
            <a:r>
              <a:rPr lang="en-GB" dirty="0"/>
              <a:t>A pause, if used correctly, can add a great deal to your presentation or speech. Pause before, during, or after saying something that you would like to emphasize. </a:t>
            </a:r>
          </a:p>
          <a:p>
            <a:endParaRPr lang="en-GB" dirty="0"/>
          </a:p>
          <a:p>
            <a:r>
              <a:rPr lang="en-GB" dirty="0"/>
              <a:t>Pausing between two different parts of your presentation can indicate to the audience that something new is coming.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9B3962-7301-4F5E-BD0B-56E6485302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801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to use appropriate analogies and anecdotes and avoid foreign words, empty phrases, jargon and clichés. If you have to use foreign words, explain them in a handout or footnote within the presentation.  </a:t>
            </a: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9B3962-7301-4F5E-BD0B-56E6485302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851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a job application in</a:t>
            </a:r>
          </a:p>
          <a:p>
            <a:r>
              <a:rPr lang="en-GB" dirty="0"/>
              <a:t>Got an interview</a:t>
            </a:r>
          </a:p>
          <a:p>
            <a:r>
              <a:rPr lang="en-GB" dirty="0"/>
              <a:t>Prepared well for interview, researching the company and successful in the job interview.</a:t>
            </a:r>
          </a:p>
          <a:p>
            <a:r>
              <a:rPr lang="en-GB" dirty="0"/>
              <a:t>Got the job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17E4B7-6923-4926-BDFC-7993216FCA0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299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1B9282-90EA-4BBF-BA42-639F910D7FEF}" type="slidenum">
              <a:rPr lang="en-GB" smtClean="0"/>
              <a:t>11</a:t>
            </a:fld>
            <a:endParaRPr lang="en-GB"/>
          </a:p>
        </p:txBody>
      </p:sp>
    </p:spTree>
    <p:extLst>
      <p:ext uri="{BB962C8B-B14F-4D97-AF65-F5344CB8AC3E}">
        <p14:creationId xmlns:p14="http://schemas.microsoft.com/office/powerpoint/2010/main" val="2907817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don’t have the qualifications, no experience and doing the very minimal at College, never researched the job market.</a:t>
            </a:r>
          </a:p>
          <a:p>
            <a:r>
              <a:rPr lang="en-GB" dirty="0"/>
              <a:t>I have been researching jobs available in my area of expertise.</a:t>
            </a:r>
          </a:p>
          <a:p>
            <a:r>
              <a:rPr lang="en-GB" dirty="0"/>
              <a:t>I have carried out research on the company, working hard at College to gain qualifications and using network of opportunities to further progress, submitted job application.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17E4B7-6923-4926-BDFC-7993216FCA0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344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17E4B7-6923-4926-BDFC-7993216FCA0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959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don’t really know what I want to do.</a:t>
            </a:r>
          </a:p>
          <a:p>
            <a:r>
              <a:rPr lang="en-GB" dirty="0"/>
              <a:t>I will have a look at jobs in my area, but I have other commitments that may stop me applying for my dream job and no job or interview experience.</a:t>
            </a:r>
          </a:p>
          <a:p>
            <a:r>
              <a:rPr lang="en-GB" dirty="0"/>
              <a:t>I am willing to make some sacrifices to further my CPD on areas that I am not strong within and work on my interview techniques, research the company/job and apply for it.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17E4B7-6923-4926-BDFC-7993216FCA0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46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maybe apply for a job after my HND at some point.</a:t>
            </a:r>
          </a:p>
          <a:p>
            <a:r>
              <a:rPr lang="en-GB" dirty="0"/>
              <a:t>I will I am going to apply for a job in the summer.</a:t>
            </a:r>
          </a:p>
          <a:p>
            <a:r>
              <a:rPr lang="en-GB" dirty="0"/>
              <a:t>I will submit job applications by the end of May so I have a chance of being offered an interview shortly after my course has finished and could be in a full time job in the summer.  If I see something before that I will also apply to give the best opportunity.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17E4B7-6923-4926-BDFC-7993216FCA0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89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1B9282-90EA-4BBF-BA42-639F910D7FEF}" type="slidenum">
              <a:rPr lang="en-GB" smtClean="0"/>
              <a:t>19</a:t>
            </a:fld>
            <a:endParaRPr lang="en-GB"/>
          </a:p>
        </p:txBody>
      </p:sp>
    </p:spTree>
    <p:extLst>
      <p:ext uri="{BB962C8B-B14F-4D97-AF65-F5344CB8AC3E}">
        <p14:creationId xmlns:p14="http://schemas.microsoft.com/office/powerpoint/2010/main" val="3517571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Circumstances could be online/in person/one to one/in a group/job interview/people you know(peers)/strangers/familiar topic/something you have done work on.</a:t>
            </a:r>
          </a:p>
          <a:p>
            <a:endParaRPr lang="en-GB" dirty="0"/>
          </a:p>
          <a:p>
            <a:r>
              <a:rPr lang="en-GB" dirty="0"/>
              <a:t>If you have not presented – what do you worry about when asked to speak/present?</a:t>
            </a:r>
          </a:p>
          <a:p>
            <a:endParaRPr lang="en-GB" dirty="0"/>
          </a:p>
          <a:p>
            <a:r>
              <a:rPr lang="en-GB" b="0" i="0" dirty="0">
                <a:solidFill>
                  <a:srgbClr val="BDC1C6"/>
                </a:solidFill>
                <a:effectLst/>
                <a:latin typeface="arial" panose="020B0604020202020204" pitchFamily="34" charset="0"/>
              </a:rPr>
              <a:t>A speech presentation is </a:t>
            </a:r>
            <a:r>
              <a:rPr lang="en-GB" b="1" i="0" dirty="0">
                <a:solidFill>
                  <a:srgbClr val="BDC1C6"/>
                </a:solidFill>
                <a:effectLst/>
                <a:latin typeface="arial" panose="020B0604020202020204" pitchFamily="34" charset="0"/>
              </a:rPr>
              <a:t>publicly speaking to an audience with intent to inform, demonstrate, explain or persuade</a:t>
            </a:r>
            <a:r>
              <a:rPr lang="en-GB" b="0" i="0" dirty="0">
                <a:solidFill>
                  <a:srgbClr val="BDC1C6"/>
                </a:solidFill>
                <a:effectLst/>
                <a:latin typeface="arial" panose="020B0604020202020204" pitchFamily="34" charset="0"/>
              </a:rPr>
              <a:t>. </a:t>
            </a:r>
          </a:p>
          <a:p>
            <a:endParaRPr lang="en-GB" b="0" i="0" dirty="0">
              <a:solidFill>
                <a:srgbClr val="BDC1C6"/>
              </a:solidFill>
              <a:effectLst/>
              <a:latin typeface="arial" panose="020B0604020202020204" pitchFamily="34" charset="0"/>
            </a:endParaRPr>
          </a:p>
          <a:p>
            <a:r>
              <a:rPr lang="en-GB" b="0" i="0" dirty="0">
                <a:solidFill>
                  <a:srgbClr val="BDC1C6"/>
                </a:solidFill>
                <a:effectLst/>
                <a:latin typeface="arial" panose="020B0604020202020204" pitchFamily="34" charset="0"/>
              </a:rPr>
              <a:t>The presentation is normally written, then performed and includes an introduction, a body consisting of main focal points and a conclusion.  Time for Q&amp;A</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9B3962-7301-4F5E-BD0B-56E6485302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7991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For the future graphic.png">
            <a:extLst>
              <a:ext uri="{FF2B5EF4-FFF2-40B4-BE49-F238E27FC236}">
                <a16:creationId xmlns:a16="http://schemas.microsoft.com/office/drawing/2014/main" id="{51C3F2B9-CD4C-44AB-9B0B-1E474ECC4E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88089"/>
            <a:ext cx="1219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ec_fullcolour_strapline_40mm_CMYK.eps">
            <a:extLst>
              <a:ext uri="{FF2B5EF4-FFF2-40B4-BE49-F238E27FC236}">
                <a16:creationId xmlns:a16="http://schemas.microsoft.com/office/drawing/2014/main" id="{02FB5B29-2E6F-48CD-8E5F-2494E4C4DD1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3100" y="-98425"/>
            <a:ext cx="27432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p:spPr>
        <p:txBody>
          <a:bodyPr/>
          <a:lstStyle>
            <a:lvl1pPr>
              <a:defRPr b="0" i="0">
                <a:solidFill>
                  <a:srgbClr val="1A2B32"/>
                </a:solidFill>
                <a:latin typeface="Lato Bold"/>
                <a:cs typeface="Lato Bold"/>
              </a:defRPr>
            </a:lvl1pPr>
          </a:lstStyle>
          <a:p>
            <a:r>
              <a:rPr lang="en-GB"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rgbClr val="1A2B32"/>
                </a:solidFill>
                <a:latin typeface="Lato Medium"/>
                <a:cs typeface="Lato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343205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EC27A0E-5FA8-4762-AC22-A8ED72FD06C7}"/>
              </a:ext>
            </a:extLst>
          </p:cNvPr>
          <p:cNvSpPr>
            <a:spLocks noGrp="1"/>
          </p:cNvSpPr>
          <p:nvPr>
            <p:ph type="dt" sz="half" idx="10"/>
          </p:nvPr>
        </p:nvSpPr>
        <p:spPr/>
        <p:txBody>
          <a:bodyPr/>
          <a:lstStyle>
            <a:lvl1pPr>
              <a:defRPr/>
            </a:lvl1pPr>
          </a:lstStyle>
          <a:p>
            <a:pPr>
              <a:defRPr/>
            </a:pPr>
            <a:fld id="{28ED0D08-087D-4960-A3B3-AF71CCC98304}" type="datetimeFigureOut">
              <a:rPr lang="en-US" altLang="en-US"/>
              <a:pPr>
                <a:defRPr/>
              </a:pPr>
              <a:t>12/4/2023</a:t>
            </a:fld>
            <a:endParaRPr lang="en-US" altLang="en-US"/>
          </a:p>
        </p:txBody>
      </p:sp>
      <p:sp>
        <p:nvSpPr>
          <p:cNvPr id="5" name="Footer Placeholder 4">
            <a:extLst>
              <a:ext uri="{FF2B5EF4-FFF2-40B4-BE49-F238E27FC236}">
                <a16:creationId xmlns:a16="http://schemas.microsoft.com/office/drawing/2014/main" id="{391ACD53-6ECC-406B-B657-B438C74A8FE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B4F5B64-A990-4C42-A407-6F1DAA649D0D}"/>
              </a:ext>
            </a:extLst>
          </p:cNvPr>
          <p:cNvSpPr>
            <a:spLocks noGrp="1"/>
          </p:cNvSpPr>
          <p:nvPr>
            <p:ph type="sldNum" sz="quarter" idx="12"/>
          </p:nvPr>
        </p:nvSpPr>
        <p:spPr/>
        <p:txBody>
          <a:bodyPr/>
          <a:lstStyle>
            <a:lvl1pPr>
              <a:defRPr/>
            </a:lvl1pPr>
          </a:lstStyle>
          <a:p>
            <a:fld id="{03E1A2C9-6B66-4544-9E5E-6BB9C669E393}" type="slidenum">
              <a:rPr lang="en-US" altLang="en-US"/>
              <a:pPr/>
              <a:t>‹#›</a:t>
            </a:fld>
            <a:endParaRPr lang="en-US" altLang="en-US"/>
          </a:p>
        </p:txBody>
      </p:sp>
    </p:spTree>
    <p:extLst>
      <p:ext uri="{BB962C8B-B14F-4D97-AF65-F5344CB8AC3E}">
        <p14:creationId xmlns:p14="http://schemas.microsoft.com/office/powerpoint/2010/main" val="2871776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11248D-EB40-4769-A3BF-7D2A0326F46F}"/>
              </a:ext>
            </a:extLst>
          </p:cNvPr>
          <p:cNvSpPr>
            <a:spLocks noGrp="1"/>
          </p:cNvSpPr>
          <p:nvPr>
            <p:ph type="dt" sz="half" idx="10"/>
          </p:nvPr>
        </p:nvSpPr>
        <p:spPr/>
        <p:txBody>
          <a:bodyPr/>
          <a:lstStyle>
            <a:lvl1pPr>
              <a:defRPr/>
            </a:lvl1pPr>
          </a:lstStyle>
          <a:p>
            <a:pPr>
              <a:defRPr/>
            </a:pPr>
            <a:fld id="{E23DC68D-0336-416F-BB05-CDD17A960397}" type="datetimeFigureOut">
              <a:rPr lang="en-US" altLang="en-US"/>
              <a:pPr>
                <a:defRPr/>
              </a:pPr>
              <a:t>12/4/2023</a:t>
            </a:fld>
            <a:endParaRPr lang="en-US" altLang="en-US"/>
          </a:p>
        </p:txBody>
      </p:sp>
      <p:sp>
        <p:nvSpPr>
          <p:cNvPr id="5" name="Footer Placeholder 4">
            <a:extLst>
              <a:ext uri="{FF2B5EF4-FFF2-40B4-BE49-F238E27FC236}">
                <a16:creationId xmlns:a16="http://schemas.microsoft.com/office/drawing/2014/main" id="{07CC5D29-C2F0-4DAC-8282-C221FB289CC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42D115C-200E-4431-AC49-1ADC1845396A}"/>
              </a:ext>
            </a:extLst>
          </p:cNvPr>
          <p:cNvSpPr>
            <a:spLocks noGrp="1"/>
          </p:cNvSpPr>
          <p:nvPr>
            <p:ph type="sldNum" sz="quarter" idx="12"/>
          </p:nvPr>
        </p:nvSpPr>
        <p:spPr/>
        <p:txBody>
          <a:bodyPr/>
          <a:lstStyle>
            <a:lvl1pPr>
              <a:defRPr/>
            </a:lvl1pPr>
          </a:lstStyle>
          <a:p>
            <a:fld id="{7D9C0D90-1849-41BE-9BF2-1E61342A4590}" type="slidenum">
              <a:rPr lang="en-US" altLang="en-US"/>
              <a:pPr/>
              <a:t>‹#›</a:t>
            </a:fld>
            <a:endParaRPr lang="en-US" altLang="en-US"/>
          </a:p>
        </p:txBody>
      </p:sp>
    </p:spTree>
    <p:extLst>
      <p:ext uri="{BB962C8B-B14F-4D97-AF65-F5344CB8AC3E}">
        <p14:creationId xmlns:p14="http://schemas.microsoft.com/office/powerpoint/2010/main" val="408042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0" i="0">
                <a:solidFill>
                  <a:srgbClr val="1A2B32"/>
                </a:solidFill>
                <a:latin typeface="Lato Bold"/>
                <a:cs typeface="Lato Bold"/>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rgbClr val="1A2B32"/>
                </a:solidFill>
                <a:latin typeface="Lato Medium"/>
                <a:cs typeface="Lato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rotWithShape="1">
          <a:blip r:embed="rId2"/>
          <a:srcRect b="14050"/>
          <a:stretch/>
        </p:blipFill>
        <p:spPr>
          <a:xfrm>
            <a:off x="9742980" y="442300"/>
            <a:ext cx="1859289" cy="1436269"/>
          </a:xfrm>
          <a:prstGeom prst="rect">
            <a:avLst/>
          </a:prstGeom>
        </p:spPr>
      </p:pic>
      <p:pic>
        <p:nvPicPr>
          <p:cNvPr id="4" name="Picture 3" descr="For the future graphi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88790"/>
            <a:ext cx="12192000" cy="396240"/>
          </a:xfrm>
          <a:prstGeom prst="rect">
            <a:avLst/>
          </a:prstGeom>
        </p:spPr>
      </p:pic>
    </p:spTree>
    <p:extLst>
      <p:ext uri="{BB962C8B-B14F-4D97-AF65-F5344CB8AC3E}">
        <p14:creationId xmlns:p14="http://schemas.microsoft.com/office/powerpoint/2010/main" val="332789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442298"/>
            <a:ext cx="8543647" cy="1383764"/>
          </a:xfrm>
        </p:spPr>
        <p:txBody>
          <a:bodyPr/>
          <a:lstStyle>
            <a:lvl1pPr algn="l">
              <a:defRPr b="0" i="0">
                <a:solidFill>
                  <a:srgbClr val="1A2B32"/>
                </a:solidFill>
                <a:latin typeface="Lato Bold"/>
                <a:cs typeface="Lato Bold"/>
              </a:defRPr>
            </a:lvl1pPr>
          </a:lstStyle>
          <a:p>
            <a:r>
              <a:rPr lang="en-US"/>
              <a:t>Click to edit Master title style</a:t>
            </a:r>
            <a:endParaRPr lang="en-US" dirty="0"/>
          </a:p>
        </p:txBody>
      </p:sp>
      <p:sp>
        <p:nvSpPr>
          <p:cNvPr id="3" name="Content Placeholder 2"/>
          <p:cNvSpPr>
            <a:spLocks noGrp="1"/>
          </p:cNvSpPr>
          <p:nvPr>
            <p:ph idx="1"/>
          </p:nvPr>
        </p:nvSpPr>
        <p:spPr>
          <a:xfrm>
            <a:off x="609600" y="2232033"/>
            <a:ext cx="10992669" cy="3894130"/>
          </a:xfrm>
        </p:spPr>
        <p:txBody>
          <a:bodyPr/>
          <a:lstStyle>
            <a:lvl1pPr>
              <a:defRPr b="0" i="0">
                <a:solidFill>
                  <a:srgbClr val="1A2B32"/>
                </a:solidFill>
                <a:latin typeface="Lato Regular"/>
                <a:cs typeface="Lato Regular"/>
              </a:defRPr>
            </a:lvl1pPr>
            <a:lvl2pPr>
              <a:defRPr b="0" i="0">
                <a:solidFill>
                  <a:srgbClr val="1A2B32"/>
                </a:solidFill>
                <a:latin typeface="Lato Regular"/>
                <a:cs typeface="Lato Regular"/>
              </a:defRPr>
            </a:lvl2pPr>
            <a:lvl3pPr>
              <a:defRPr b="0" i="0">
                <a:solidFill>
                  <a:srgbClr val="1A2B32"/>
                </a:solidFill>
                <a:latin typeface="Lato Regular"/>
                <a:cs typeface="Lato Regular"/>
              </a:defRPr>
            </a:lvl3pPr>
            <a:lvl4pPr>
              <a:defRPr b="0" i="0">
                <a:solidFill>
                  <a:srgbClr val="1A2B32"/>
                </a:solidFill>
                <a:latin typeface="Lato Regular"/>
                <a:cs typeface="Lato Regular"/>
              </a:defRPr>
            </a:lvl4pPr>
            <a:lvl5pPr>
              <a:defRPr b="0" i="0">
                <a:solidFill>
                  <a:srgbClr val="1A2B32"/>
                </a:solidFill>
                <a:latin typeface="Lato Regular"/>
                <a:cs typeface="Lato Regul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rotWithShape="1">
          <a:blip r:embed="rId2"/>
          <a:srcRect b="14050"/>
          <a:stretch/>
        </p:blipFill>
        <p:spPr>
          <a:xfrm>
            <a:off x="9742980" y="442300"/>
            <a:ext cx="1859289" cy="1436269"/>
          </a:xfrm>
          <a:prstGeom prst="rect">
            <a:avLst/>
          </a:prstGeom>
        </p:spPr>
      </p:pic>
      <p:pic>
        <p:nvPicPr>
          <p:cNvPr id="9" name="Picture 8" descr="For the future graphi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88790"/>
            <a:ext cx="12192000" cy="396240"/>
          </a:xfrm>
          <a:prstGeom prst="rect">
            <a:avLst/>
          </a:prstGeom>
        </p:spPr>
      </p:pic>
    </p:spTree>
    <p:extLst>
      <p:ext uri="{BB962C8B-B14F-4D97-AF65-F5344CB8AC3E}">
        <p14:creationId xmlns:p14="http://schemas.microsoft.com/office/powerpoint/2010/main" val="2486691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F4D3E-45D7-6845-B75B-CD91D34E80D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5F660-82C7-9044-BF27-8D984DA7B82C}" type="slidenum">
              <a:rPr lang="en-US" smtClean="0"/>
              <a:t>‹#›</a:t>
            </a:fld>
            <a:endParaRPr lang="en-US"/>
          </a:p>
        </p:txBody>
      </p:sp>
    </p:spTree>
    <p:extLst>
      <p:ext uri="{BB962C8B-B14F-4D97-AF65-F5344CB8AC3E}">
        <p14:creationId xmlns:p14="http://schemas.microsoft.com/office/powerpoint/2010/main" val="258997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FF4D3E-45D7-6845-B75B-CD91D34E80DF}"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5F660-82C7-9044-BF27-8D984DA7B82C}" type="slidenum">
              <a:rPr lang="en-US" smtClean="0"/>
              <a:t>‹#›</a:t>
            </a:fld>
            <a:endParaRPr lang="en-US"/>
          </a:p>
        </p:txBody>
      </p:sp>
    </p:spTree>
    <p:extLst>
      <p:ext uri="{BB962C8B-B14F-4D97-AF65-F5344CB8AC3E}">
        <p14:creationId xmlns:p14="http://schemas.microsoft.com/office/powerpoint/2010/main" val="1172318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FF4D3E-45D7-6845-B75B-CD91D34E80DF}"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D5F660-82C7-9044-BF27-8D984DA7B82C}" type="slidenum">
              <a:rPr lang="en-US" smtClean="0"/>
              <a:t>‹#›</a:t>
            </a:fld>
            <a:endParaRPr lang="en-US"/>
          </a:p>
        </p:txBody>
      </p:sp>
    </p:spTree>
    <p:extLst>
      <p:ext uri="{BB962C8B-B14F-4D97-AF65-F5344CB8AC3E}">
        <p14:creationId xmlns:p14="http://schemas.microsoft.com/office/powerpoint/2010/main" val="1283627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FF4D3E-45D7-6845-B75B-CD91D34E80DF}"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D5F660-82C7-9044-BF27-8D984DA7B82C}" type="slidenum">
              <a:rPr lang="en-US" smtClean="0"/>
              <a:t>‹#›</a:t>
            </a:fld>
            <a:endParaRPr lang="en-US"/>
          </a:p>
        </p:txBody>
      </p:sp>
    </p:spTree>
    <p:extLst>
      <p:ext uri="{BB962C8B-B14F-4D97-AF65-F5344CB8AC3E}">
        <p14:creationId xmlns:p14="http://schemas.microsoft.com/office/powerpoint/2010/main" val="1130763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F4D3E-45D7-6845-B75B-CD91D34E80DF}"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5F660-82C7-9044-BF27-8D984DA7B82C}" type="slidenum">
              <a:rPr lang="en-US" smtClean="0"/>
              <a:t>‹#›</a:t>
            </a:fld>
            <a:endParaRPr lang="en-US"/>
          </a:p>
        </p:txBody>
      </p:sp>
    </p:spTree>
    <p:extLst>
      <p:ext uri="{BB962C8B-B14F-4D97-AF65-F5344CB8AC3E}">
        <p14:creationId xmlns:p14="http://schemas.microsoft.com/office/powerpoint/2010/main" val="4049551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F4D3E-45D7-6845-B75B-CD91D34E80DF}"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5F660-82C7-9044-BF27-8D984DA7B82C}" type="slidenum">
              <a:rPr lang="en-US" smtClean="0"/>
              <a:t>‹#›</a:t>
            </a:fld>
            <a:endParaRPr lang="en-US"/>
          </a:p>
        </p:txBody>
      </p:sp>
    </p:spTree>
    <p:extLst>
      <p:ext uri="{BB962C8B-B14F-4D97-AF65-F5344CB8AC3E}">
        <p14:creationId xmlns:p14="http://schemas.microsoft.com/office/powerpoint/2010/main" val="4115974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descr="For the future graphic.png">
            <a:extLst>
              <a:ext uri="{FF2B5EF4-FFF2-40B4-BE49-F238E27FC236}">
                <a16:creationId xmlns:a16="http://schemas.microsoft.com/office/drawing/2014/main" id="{4185A921-4474-4C40-A1F7-06D0BC99126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88089"/>
            <a:ext cx="1219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ec_fullcolour_strapline_40mm_CMYK.eps">
            <a:extLst>
              <a:ext uri="{FF2B5EF4-FFF2-40B4-BE49-F238E27FC236}">
                <a16:creationId xmlns:a16="http://schemas.microsoft.com/office/drawing/2014/main" id="{9F08088B-7531-46D0-BB80-FD743DC9466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3100" y="-98425"/>
            <a:ext cx="27432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1" y="442298"/>
            <a:ext cx="8543647" cy="1383764"/>
          </a:xfrm>
        </p:spPr>
        <p:txBody>
          <a:bodyPr/>
          <a:lstStyle>
            <a:lvl1pPr algn="l">
              <a:defRPr b="0" i="0">
                <a:solidFill>
                  <a:srgbClr val="1A2B32"/>
                </a:solidFill>
                <a:latin typeface="Lato Bold"/>
                <a:cs typeface="Lato Bold"/>
              </a:defRPr>
            </a:lvl1pPr>
          </a:lstStyle>
          <a:p>
            <a:r>
              <a:rPr lang="en-GB" dirty="0"/>
              <a:t>Click to edit Master title style</a:t>
            </a:r>
            <a:endParaRPr lang="en-US" dirty="0"/>
          </a:p>
        </p:txBody>
      </p:sp>
      <p:sp>
        <p:nvSpPr>
          <p:cNvPr id="3" name="Content Placeholder 2"/>
          <p:cNvSpPr>
            <a:spLocks noGrp="1"/>
          </p:cNvSpPr>
          <p:nvPr>
            <p:ph idx="1"/>
          </p:nvPr>
        </p:nvSpPr>
        <p:spPr>
          <a:xfrm>
            <a:off x="609600" y="2232033"/>
            <a:ext cx="10992669" cy="3894130"/>
          </a:xfrm>
        </p:spPr>
        <p:txBody>
          <a:bodyPr/>
          <a:lstStyle>
            <a:lvl1pPr>
              <a:defRPr b="0" i="0">
                <a:solidFill>
                  <a:srgbClr val="1A2B32"/>
                </a:solidFill>
                <a:latin typeface="Lato Regular"/>
                <a:cs typeface="Lato Regular"/>
              </a:defRPr>
            </a:lvl1pPr>
            <a:lvl2pPr>
              <a:defRPr b="0" i="0">
                <a:solidFill>
                  <a:srgbClr val="1A2B32"/>
                </a:solidFill>
                <a:latin typeface="Lato Regular"/>
                <a:cs typeface="Lato Regular"/>
              </a:defRPr>
            </a:lvl2pPr>
            <a:lvl3pPr>
              <a:defRPr b="0" i="0">
                <a:solidFill>
                  <a:srgbClr val="1A2B32"/>
                </a:solidFill>
                <a:latin typeface="Lato Regular"/>
                <a:cs typeface="Lato Regular"/>
              </a:defRPr>
            </a:lvl3pPr>
            <a:lvl4pPr>
              <a:defRPr b="0" i="0">
                <a:solidFill>
                  <a:srgbClr val="1A2B32"/>
                </a:solidFill>
                <a:latin typeface="Lato Regular"/>
                <a:cs typeface="Lato Regular"/>
              </a:defRPr>
            </a:lvl4pPr>
            <a:lvl5pPr>
              <a:defRPr b="0" i="0">
                <a:solidFill>
                  <a:srgbClr val="1A2B32"/>
                </a:solidFill>
                <a:latin typeface="Lato Regular"/>
                <a:cs typeface="Lato Regul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84916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F4D3E-45D7-6845-B75B-CD91D34E80DF}"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5F660-82C7-9044-BF27-8D984DA7B82C}" type="slidenum">
              <a:rPr lang="en-US" smtClean="0"/>
              <a:t>‹#›</a:t>
            </a:fld>
            <a:endParaRPr lang="en-US"/>
          </a:p>
        </p:txBody>
      </p:sp>
    </p:spTree>
    <p:extLst>
      <p:ext uri="{BB962C8B-B14F-4D97-AF65-F5344CB8AC3E}">
        <p14:creationId xmlns:p14="http://schemas.microsoft.com/office/powerpoint/2010/main" val="580922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F4D3E-45D7-6845-B75B-CD91D34E80D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5F660-82C7-9044-BF27-8D984DA7B82C}" type="slidenum">
              <a:rPr lang="en-US" smtClean="0"/>
              <a:t>‹#›</a:t>
            </a:fld>
            <a:endParaRPr lang="en-US"/>
          </a:p>
        </p:txBody>
      </p:sp>
    </p:spTree>
    <p:extLst>
      <p:ext uri="{BB962C8B-B14F-4D97-AF65-F5344CB8AC3E}">
        <p14:creationId xmlns:p14="http://schemas.microsoft.com/office/powerpoint/2010/main" val="30485095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FF4D3E-45D7-6845-B75B-CD91D34E80D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5F660-82C7-9044-BF27-8D984DA7B82C}" type="slidenum">
              <a:rPr lang="en-US" smtClean="0"/>
              <a:t>‹#›</a:t>
            </a:fld>
            <a:endParaRPr lang="en-US"/>
          </a:p>
        </p:txBody>
      </p:sp>
    </p:spTree>
    <p:extLst>
      <p:ext uri="{BB962C8B-B14F-4D97-AF65-F5344CB8AC3E}">
        <p14:creationId xmlns:p14="http://schemas.microsoft.com/office/powerpoint/2010/main" val="37105064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For the future graphic.png">
            <a:extLst>
              <a:ext uri="{FF2B5EF4-FFF2-40B4-BE49-F238E27FC236}">
                <a16:creationId xmlns:a16="http://schemas.microsoft.com/office/drawing/2014/main" id="{6C9C3ECD-CC6C-4B95-8346-B426425D71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88089"/>
            <a:ext cx="1219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ec_fullcolour_strapline_40mm_CMYK.eps">
            <a:extLst>
              <a:ext uri="{FF2B5EF4-FFF2-40B4-BE49-F238E27FC236}">
                <a16:creationId xmlns:a16="http://schemas.microsoft.com/office/drawing/2014/main" id="{6C19B9C7-500F-4257-B397-D11F01A0504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75333" y="-109538"/>
            <a:ext cx="2116667"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175657" y="1683507"/>
            <a:ext cx="10363200" cy="1470025"/>
          </a:xfrm>
        </p:spPr>
        <p:txBody>
          <a:bodyPr/>
          <a:lstStyle>
            <a:lvl1pPr>
              <a:defRPr b="0" i="0">
                <a:solidFill>
                  <a:srgbClr val="1A2B32"/>
                </a:solidFill>
                <a:latin typeface="Lato Bold"/>
                <a:cs typeface="Lato Bold"/>
              </a:defRPr>
            </a:lvl1pPr>
          </a:lstStyle>
          <a:p>
            <a:r>
              <a:rPr lang="en-GB" dirty="0"/>
              <a:t>Click to edit Master title style</a:t>
            </a:r>
            <a:endParaRPr lang="en-US" dirty="0"/>
          </a:p>
        </p:txBody>
      </p:sp>
      <p:sp>
        <p:nvSpPr>
          <p:cNvPr id="3" name="Subtitle 2"/>
          <p:cNvSpPr>
            <a:spLocks noGrp="1"/>
          </p:cNvSpPr>
          <p:nvPr>
            <p:ph type="subTitle" idx="1"/>
          </p:nvPr>
        </p:nvSpPr>
        <p:spPr>
          <a:xfrm>
            <a:off x="1828800" y="3371850"/>
            <a:ext cx="8534400" cy="1752600"/>
          </a:xfrm>
        </p:spPr>
        <p:txBody>
          <a:bodyPr/>
          <a:lstStyle>
            <a:lvl1pPr marL="0" indent="0" algn="ctr">
              <a:buNone/>
              <a:defRPr b="0" i="0">
                <a:solidFill>
                  <a:srgbClr val="1A2B32"/>
                </a:solidFill>
                <a:latin typeface="Lato Medium"/>
                <a:cs typeface="Lato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656791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descr="For the future graphic.png">
            <a:extLst>
              <a:ext uri="{FF2B5EF4-FFF2-40B4-BE49-F238E27FC236}">
                <a16:creationId xmlns:a16="http://schemas.microsoft.com/office/drawing/2014/main" id="{EC012F1C-312D-46A1-982B-0AB17AD5E9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88089"/>
            <a:ext cx="1219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ec_fullcolour_strapline_40mm_CMYK.eps">
            <a:extLst>
              <a:ext uri="{FF2B5EF4-FFF2-40B4-BE49-F238E27FC236}">
                <a16:creationId xmlns:a16="http://schemas.microsoft.com/office/drawing/2014/main" id="{69F6B261-C822-4ED9-AE0E-51825910318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92885" y="1"/>
            <a:ext cx="1399116"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1" y="442298"/>
            <a:ext cx="8543647" cy="1383764"/>
          </a:xfrm>
        </p:spPr>
        <p:txBody>
          <a:bodyPr/>
          <a:lstStyle>
            <a:lvl1pPr algn="l">
              <a:defRPr b="0" i="0">
                <a:solidFill>
                  <a:srgbClr val="1A2B32"/>
                </a:solidFill>
                <a:latin typeface="Lato Bold"/>
                <a:cs typeface="Lato Bold"/>
              </a:defRPr>
            </a:lvl1pPr>
          </a:lstStyle>
          <a:p>
            <a:r>
              <a:rPr lang="en-GB" dirty="0"/>
              <a:t>Click to edit Master title style</a:t>
            </a:r>
            <a:endParaRPr lang="en-US" dirty="0"/>
          </a:p>
        </p:txBody>
      </p:sp>
      <p:sp>
        <p:nvSpPr>
          <p:cNvPr id="3" name="Content Placeholder 2"/>
          <p:cNvSpPr>
            <a:spLocks noGrp="1"/>
          </p:cNvSpPr>
          <p:nvPr>
            <p:ph idx="1"/>
          </p:nvPr>
        </p:nvSpPr>
        <p:spPr>
          <a:xfrm>
            <a:off x="609600" y="2232033"/>
            <a:ext cx="10992669" cy="3894130"/>
          </a:xfrm>
        </p:spPr>
        <p:txBody>
          <a:bodyPr/>
          <a:lstStyle>
            <a:lvl1pPr>
              <a:defRPr b="0" i="0">
                <a:solidFill>
                  <a:srgbClr val="1A2B32"/>
                </a:solidFill>
                <a:latin typeface="Lato Regular"/>
                <a:cs typeface="Lato Regular"/>
              </a:defRPr>
            </a:lvl1pPr>
            <a:lvl2pPr>
              <a:defRPr b="0" i="0">
                <a:solidFill>
                  <a:srgbClr val="1A2B32"/>
                </a:solidFill>
                <a:latin typeface="Lato Regular"/>
                <a:cs typeface="Lato Regular"/>
              </a:defRPr>
            </a:lvl2pPr>
            <a:lvl3pPr>
              <a:defRPr b="0" i="0">
                <a:solidFill>
                  <a:srgbClr val="1A2B32"/>
                </a:solidFill>
                <a:latin typeface="Lato Regular"/>
                <a:cs typeface="Lato Regular"/>
              </a:defRPr>
            </a:lvl3pPr>
            <a:lvl4pPr>
              <a:defRPr b="0" i="0">
                <a:solidFill>
                  <a:srgbClr val="1A2B32"/>
                </a:solidFill>
                <a:latin typeface="Lato Regular"/>
                <a:cs typeface="Lato Regular"/>
              </a:defRPr>
            </a:lvl4pPr>
            <a:lvl5pPr>
              <a:defRPr b="0" i="0">
                <a:solidFill>
                  <a:srgbClr val="1A2B32"/>
                </a:solidFill>
                <a:latin typeface="Lato Regular"/>
                <a:cs typeface="Lato Regul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Date Placeholder 3">
            <a:extLst>
              <a:ext uri="{FF2B5EF4-FFF2-40B4-BE49-F238E27FC236}">
                <a16:creationId xmlns:a16="http://schemas.microsoft.com/office/drawing/2014/main" id="{9AB55D0B-75F5-417E-84F9-6805BF676554}"/>
              </a:ext>
            </a:extLst>
          </p:cNvPr>
          <p:cNvSpPr>
            <a:spLocks noGrp="1"/>
          </p:cNvSpPr>
          <p:nvPr>
            <p:ph type="dt" sz="half" idx="10"/>
          </p:nvPr>
        </p:nvSpPr>
        <p:spPr>
          <a:xfrm>
            <a:off x="152400" y="6027738"/>
            <a:ext cx="2448984" cy="328612"/>
          </a:xfrm>
        </p:spPr>
        <p:txBody>
          <a:bodyPr/>
          <a:lstStyle>
            <a:lvl1pPr>
              <a:defRPr/>
            </a:lvl1pPr>
          </a:lstStyle>
          <a:p>
            <a:pPr>
              <a:defRPr/>
            </a:pPr>
            <a:r>
              <a:rPr lang="en-US" altLang="en-US"/>
              <a:t>Lecture 1</a:t>
            </a:r>
          </a:p>
        </p:txBody>
      </p:sp>
    </p:spTree>
    <p:extLst>
      <p:ext uri="{BB962C8B-B14F-4D97-AF65-F5344CB8AC3E}">
        <p14:creationId xmlns:p14="http://schemas.microsoft.com/office/powerpoint/2010/main" val="1906564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599626E-E72B-4843-944F-7BFC885F0E93}"/>
              </a:ext>
            </a:extLst>
          </p:cNvPr>
          <p:cNvSpPr>
            <a:spLocks noGrp="1"/>
          </p:cNvSpPr>
          <p:nvPr>
            <p:ph type="dt" sz="half" idx="10"/>
          </p:nvPr>
        </p:nvSpPr>
        <p:spPr/>
        <p:txBody>
          <a:bodyPr/>
          <a:lstStyle>
            <a:lvl1pPr>
              <a:defRPr/>
            </a:lvl1pPr>
          </a:lstStyle>
          <a:p>
            <a:pPr>
              <a:defRPr/>
            </a:pPr>
            <a:fld id="{93E4605C-310C-413F-A9C3-EE2CACBA326F}" type="datetimeFigureOut">
              <a:rPr lang="en-US" altLang="en-US"/>
              <a:pPr>
                <a:defRPr/>
              </a:pPr>
              <a:t>12/4/2023</a:t>
            </a:fld>
            <a:endParaRPr lang="en-US" altLang="en-US"/>
          </a:p>
        </p:txBody>
      </p:sp>
      <p:sp>
        <p:nvSpPr>
          <p:cNvPr id="5" name="Footer Placeholder 4">
            <a:extLst>
              <a:ext uri="{FF2B5EF4-FFF2-40B4-BE49-F238E27FC236}">
                <a16:creationId xmlns:a16="http://schemas.microsoft.com/office/drawing/2014/main" id="{B0581225-247E-4D4F-A72F-621907E96A5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2E779EB-CF9E-4A71-8AF3-14781B843EDF}"/>
              </a:ext>
            </a:extLst>
          </p:cNvPr>
          <p:cNvSpPr>
            <a:spLocks noGrp="1"/>
          </p:cNvSpPr>
          <p:nvPr>
            <p:ph type="sldNum" sz="quarter" idx="12"/>
          </p:nvPr>
        </p:nvSpPr>
        <p:spPr/>
        <p:txBody>
          <a:bodyPr/>
          <a:lstStyle>
            <a:lvl1pPr>
              <a:defRPr/>
            </a:lvl1pPr>
          </a:lstStyle>
          <a:p>
            <a:pPr>
              <a:defRPr/>
            </a:pPr>
            <a:fld id="{373B2193-1D82-4A2B-A8E1-8C8FB63FE916}" type="slidenum">
              <a:rPr lang="en-US" altLang="en-US"/>
              <a:pPr>
                <a:defRPr/>
              </a:pPr>
              <a:t>‹#›</a:t>
            </a:fld>
            <a:endParaRPr lang="en-US" altLang="en-US"/>
          </a:p>
        </p:txBody>
      </p:sp>
    </p:spTree>
    <p:extLst>
      <p:ext uri="{BB962C8B-B14F-4D97-AF65-F5344CB8AC3E}">
        <p14:creationId xmlns:p14="http://schemas.microsoft.com/office/powerpoint/2010/main" val="15595587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6" descr="ec_fullcolour_strapline_40mm_CMYK.eps">
            <a:extLst>
              <a:ext uri="{FF2B5EF4-FFF2-40B4-BE49-F238E27FC236}">
                <a16:creationId xmlns:a16="http://schemas.microsoft.com/office/drawing/2014/main" id="{00C1ED9B-60BE-4A30-8804-DC72DA9DBB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92885" y="1"/>
            <a:ext cx="1399116"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For the future graphic.png">
            <a:extLst>
              <a:ext uri="{FF2B5EF4-FFF2-40B4-BE49-F238E27FC236}">
                <a16:creationId xmlns:a16="http://schemas.microsoft.com/office/drawing/2014/main" id="{D9848476-05AE-4607-AD8D-AB6071CED69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288089"/>
            <a:ext cx="1219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a:extLst>
              <a:ext uri="{FF2B5EF4-FFF2-40B4-BE49-F238E27FC236}">
                <a16:creationId xmlns:a16="http://schemas.microsoft.com/office/drawing/2014/main" id="{9BD754C8-2BF7-471D-AD33-F8B52EC9ABC9}"/>
              </a:ext>
            </a:extLst>
          </p:cNvPr>
          <p:cNvSpPr>
            <a:spLocks noGrp="1"/>
          </p:cNvSpPr>
          <p:nvPr>
            <p:ph type="dt" sz="half" idx="10"/>
          </p:nvPr>
        </p:nvSpPr>
        <p:spPr/>
        <p:txBody>
          <a:bodyPr/>
          <a:lstStyle>
            <a:lvl1pPr>
              <a:defRPr/>
            </a:lvl1pPr>
          </a:lstStyle>
          <a:p>
            <a:pPr>
              <a:defRPr/>
            </a:pPr>
            <a:fld id="{95E93296-63CB-4063-9512-6CF93ECAA78C}" type="datetimeFigureOut">
              <a:rPr lang="en-US" altLang="en-US"/>
              <a:pPr>
                <a:defRPr/>
              </a:pPr>
              <a:t>12/4/2023</a:t>
            </a:fld>
            <a:endParaRPr lang="en-US" altLang="en-US"/>
          </a:p>
        </p:txBody>
      </p:sp>
      <p:sp>
        <p:nvSpPr>
          <p:cNvPr id="8" name="Footer Placeholder 4">
            <a:extLst>
              <a:ext uri="{FF2B5EF4-FFF2-40B4-BE49-F238E27FC236}">
                <a16:creationId xmlns:a16="http://schemas.microsoft.com/office/drawing/2014/main" id="{5161E043-2A92-4388-A758-B51FD09E985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EC20B08-AEFB-443F-8CB2-6761C316987D}"/>
              </a:ext>
            </a:extLst>
          </p:cNvPr>
          <p:cNvSpPr>
            <a:spLocks noGrp="1"/>
          </p:cNvSpPr>
          <p:nvPr>
            <p:ph type="sldNum" sz="quarter" idx="12"/>
          </p:nvPr>
        </p:nvSpPr>
        <p:spPr/>
        <p:txBody>
          <a:bodyPr/>
          <a:lstStyle>
            <a:lvl1pPr>
              <a:defRPr/>
            </a:lvl1pPr>
          </a:lstStyle>
          <a:p>
            <a:pPr>
              <a:defRPr/>
            </a:pPr>
            <a:fld id="{A8ABB987-1F5B-4FF9-B3AF-F46CFE0C6A94}" type="slidenum">
              <a:rPr lang="en-US" altLang="en-US"/>
              <a:pPr>
                <a:defRPr/>
              </a:pPr>
              <a:t>‹#›</a:t>
            </a:fld>
            <a:endParaRPr lang="en-US" altLang="en-US"/>
          </a:p>
        </p:txBody>
      </p:sp>
    </p:spTree>
    <p:extLst>
      <p:ext uri="{BB962C8B-B14F-4D97-AF65-F5344CB8AC3E}">
        <p14:creationId xmlns:p14="http://schemas.microsoft.com/office/powerpoint/2010/main" val="23574730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7" descr="ec_fullcolour_strapline_40mm_CMYK.eps">
            <a:extLst>
              <a:ext uri="{FF2B5EF4-FFF2-40B4-BE49-F238E27FC236}">
                <a16:creationId xmlns:a16="http://schemas.microsoft.com/office/drawing/2014/main" id="{9637F858-569F-4A6D-A14D-EEED2BCDC94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92885" y="1"/>
            <a:ext cx="1399116"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For the future graphic.png">
            <a:extLst>
              <a:ext uri="{FF2B5EF4-FFF2-40B4-BE49-F238E27FC236}">
                <a16:creationId xmlns:a16="http://schemas.microsoft.com/office/drawing/2014/main" id="{87B91BD2-D604-4F06-A3F6-43C8609EFD1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288089"/>
            <a:ext cx="1219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Date Placeholder 3">
            <a:extLst>
              <a:ext uri="{FF2B5EF4-FFF2-40B4-BE49-F238E27FC236}">
                <a16:creationId xmlns:a16="http://schemas.microsoft.com/office/drawing/2014/main" id="{4935D100-D8AF-4794-8FDB-39D42586D8C5}"/>
              </a:ext>
            </a:extLst>
          </p:cNvPr>
          <p:cNvSpPr>
            <a:spLocks noGrp="1"/>
          </p:cNvSpPr>
          <p:nvPr>
            <p:ph type="dt" sz="half" idx="10"/>
          </p:nvPr>
        </p:nvSpPr>
        <p:spPr/>
        <p:txBody>
          <a:bodyPr/>
          <a:lstStyle>
            <a:lvl1pPr>
              <a:defRPr/>
            </a:lvl1pPr>
          </a:lstStyle>
          <a:p>
            <a:pPr>
              <a:defRPr/>
            </a:pPr>
            <a:fld id="{7224DC73-41BB-4CEF-8971-5D8D38F0D46F}" type="datetimeFigureOut">
              <a:rPr lang="en-US" altLang="en-US"/>
              <a:pPr>
                <a:defRPr/>
              </a:pPr>
              <a:t>12/4/2023</a:t>
            </a:fld>
            <a:endParaRPr lang="en-US" altLang="en-US"/>
          </a:p>
        </p:txBody>
      </p:sp>
      <p:sp>
        <p:nvSpPr>
          <p:cNvPr id="10" name="Footer Placeholder 4">
            <a:extLst>
              <a:ext uri="{FF2B5EF4-FFF2-40B4-BE49-F238E27FC236}">
                <a16:creationId xmlns:a16="http://schemas.microsoft.com/office/drawing/2014/main" id="{04D2A08E-FD0A-4324-80B7-7E472B6F24CD}"/>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38D113C8-2DE1-439E-BD8B-6E75B53FCAAB}"/>
              </a:ext>
            </a:extLst>
          </p:cNvPr>
          <p:cNvSpPr>
            <a:spLocks noGrp="1"/>
          </p:cNvSpPr>
          <p:nvPr>
            <p:ph type="sldNum" sz="quarter" idx="12"/>
          </p:nvPr>
        </p:nvSpPr>
        <p:spPr/>
        <p:txBody>
          <a:bodyPr/>
          <a:lstStyle>
            <a:lvl1pPr>
              <a:defRPr/>
            </a:lvl1pPr>
          </a:lstStyle>
          <a:p>
            <a:pPr>
              <a:defRPr/>
            </a:pPr>
            <a:fld id="{2C5B4B92-4DB3-45F5-B060-7FA5D8612B78}" type="slidenum">
              <a:rPr lang="en-US" altLang="en-US"/>
              <a:pPr>
                <a:defRPr/>
              </a:pPr>
              <a:t>‹#›</a:t>
            </a:fld>
            <a:endParaRPr lang="en-US" altLang="en-US"/>
          </a:p>
        </p:txBody>
      </p:sp>
    </p:spTree>
    <p:extLst>
      <p:ext uri="{BB962C8B-B14F-4D97-AF65-F5344CB8AC3E}">
        <p14:creationId xmlns:p14="http://schemas.microsoft.com/office/powerpoint/2010/main" val="37320308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a:extLst>
              <a:ext uri="{FF2B5EF4-FFF2-40B4-BE49-F238E27FC236}">
                <a16:creationId xmlns:a16="http://schemas.microsoft.com/office/drawing/2014/main" id="{C9962235-BEA6-49B6-91E7-E27390B8A870}"/>
              </a:ext>
            </a:extLst>
          </p:cNvPr>
          <p:cNvSpPr>
            <a:spLocks noGrp="1"/>
          </p:cNvSpPr>
          <p:nvPr>
            <p:ph type="dt" sz="half" idx="10"/>
          </p:nvPr>
        </p:nvSpPr>
        <p:spPr/>
        <p:txBody>
          <a:bodyPr/>
          <a:lstStyle>
            <a:lvl1pPr>
              <a:defRPr/>
            </a:lvl1pPr>
          </a:lstStyle>
          <a:p>
            <a:pPr>
              <a:defRPr/>
            </a:pPr>
            <a:fld id="{6F8B6D19-127F-4452-9333-A9E140CB1206}" type="datetimeFigureOut">
              <a:rPr lang="en-US" altLang="en-US"/>
              <a:pPr>
                <a:defRPr/>
              </a:pPr>
              <a:t>12/4/2023</a:t>
            </a:fld>
            <a:endParaRPr lang="en-US" altLang="en-US"/>
          </a:p>
        </p:txBody>
      </p:sp>
      <p:sp>
        <p:nvSpPr>
          <p:cNvPr id="4" name="Footer Placeholder 4">
            <a:extLst>
              <a:ext uri="{FF2B5EF4-FFF2-40B4-BE49-F238E27FC236}">
                <a16:creationId xmlns:a16="http://schemas.microsoft.com/office/drawing/2014/main" id="{D4BD265C-1002-4A7B-915E-630D012EAEF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024786B-F347-4F1B-9908-F146F7E8F568}"/>
              </a:ext>
            </a:extLst>
          </p:cNvPr>
          <p:cNvSpPr>
            <a:spLocks noGrp="1"/>
          </p:cNvSpPr>
          <p:nvPr>
            <p:ph type="sldNum" sz="quarter" idx="12"/>
          </p:nvPr>
        </p:nvSpPr>
        <p:spPr/>
        <p:txBody>
          <a:bodyPr/>
          <a:lstStyle>
            <a:lvl1pPr>
              <a:defRPr/>
            </a:lvl1pPr>
          </a:lstStyle>
          <a:p>
            <a:pPr>
              <a:defRPr/>
            </a:pPr>
            <a:fld id="{73E903DD-39AD-4D5E-9B29-6255EF7DB15A}" type="slidenum">
              <a:rPr lang="en-US" altLang="en-US"/>
              <a:pPr>
                <a:defRPr/>
              </a:pPr>
              <a:t>‹#›</a:t>
            </a:fld>
            <a:endParaRPr lang="en-US" altLang="en-US"/>
          </a:p>
        </p:txBody>
      </p:sp>
    </p:spTree>
    <p:extLst>
      <p:ext uri="{BB962C8B-B14F-4D97-AF65-F5344CB8AC3E}">
        <p14:creationId xmlns:p14="http://schemas.microsoft.com/office/powerpoint/2010/main" val="36440216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7" descr="ec_fullcolour_strapline_40mm_CMYK.eps">
            <a:extLst>
              <a:ext uri="{FF2B5EF4-FFF2-40B4-BE49-F238E27FC236}">
                <a16:creationId xmlns:a16="http://schemas.microsoft.com/office/drawing/2014/main" id="{35A43E8F-6F4B-424B-8860-790E19D9A5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92885" y="1"/>
            <a:ext cx="1399116"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For the future graphic.png">
            <a:extLst>
              <a:ext uri="{FF2B5EF4-FFF2-40B4-BE49-F238E27FC236}">
                <a16:creationId xmlns:a16="http://schemas.microsoft.com/office/drawing/2014/main" id="{45FF431B-15BC-4F20-810F-781F6CF758D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288089"/>
            <a:ext cx="1219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8FB1AB52-18F7-4336-BF29-7E8052181489}"/>
              </a:ext>
            </a:extLst>
          </p:cNvPr>
          <p:cNvSpPr>
            <a:spLocks noGrp="1"/>
          </p:cNvSpPr>
          <p:nvPr>
            <p:ph type="dt" sz="half" idx="10"/>
          </p:nvPr>
        </p:nvSpPr>
        <p:spPr/>
        <p:txBody>
          <a:bodyPr/>
          <a:lstStyle>
            <a:lvl1pPr>
              <a:defRPr/>
            </a:lvl1pPr>
          </a:lstStyle>
          <a:p>
            <a:pPr>
              <a:defRPr/>
            </a:pPr>
            <a:fld id="{7DB53B00-E187-44F3-BF25-ECF5FDAA2C3E}" type="datetimeFigureOut">
              <a:rPr lang="en-US" altLang="en-US"/>
              <a:pPr>
                <a:defRPr/>
              </a:pPr>
              <a:t>12/4/2023</a:t>
            </a:fld>
            <a:endParaRPr lang="en-US" altLang="en-US"/>
          </a:p>
        </p:txBody>
      </p:sp>
      <p:sp>
        <p:nvSpPr>
          <p:cNvPr id="5" name="Footer Placeholder 4">
            <a:extLst>
              <a:ext uri="{FF2B5EF4-FFF2-40B4-BE49-F238E27FC236}">
                <a16:creationId xmlns:a16="http://schemas.microsoft.com/office/drawing/2014/main" id="{3572BB8D-112B-405B-BDEE-9A9143BBD82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6CDB2CA-671F-444C-9274-CB7FED4EAEBF}"/>
              </a:ext>
            </a:extLst>
          </p:cNvPr>
          <p:cNvSpPr>
            <a:spLocks noGrp="1"/>
          </p:cNvSpPr>
          <p:nvPr>
            <p:ph type="sldNum" sz="quarter" idx="12"/>
          </p:nvPr>
        </p:nvSpPr>
        <p:spPr/>
        <p:txBody>
          <a:bodyPr/>
          <a:lstStyle>
            <a:lvl1pPr>
              <a:defRPr/>
            </a:lvl1pPr>
          </a:lstStyle>
          <a:p>
            <a:pPr>
              <a:defRPr/>
            </a:pPr>
            <a:fld id="{8FD2F79F-ECC4-49B0-8CB9-A71ED3939A28}" type="slidenum">
              <a:rPr lang="en-US" altLang="en-US"/>
              <a:pPr>
                <a:defRPr/>
              </a:pPr>
              <a:t>‹#›</a:t>
            </a:fld>
            <a:endParaRPr lang="en-US" altLang="en-US"/>
          </a:p>
        </p:txBody>
      </p:sp>
    </p:spTree>
    <p:extLst>
      <p:ext uri="{BB962C8B-B14F-4D97-AF65-F5344CB8AC3E}">
        <p14:creationId xmlns:p14="http://schemas.microsoft.com/office/powerpoint/2010/main" val="3642554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BF007A3-659C-48DF-9BB7-0A413D229781}"/>
              </a:ext>
            </a:extLst>
          </p:cNvPr>
          <p:cNvSpPr>
            <a:spLocks noGrp="1"/>
          </p:cNvSpPr>
          <p:nvPr>
            <p:ph type="dt" sz="half" idx="10"/>
          </p:nvPr>
        </p:nvSpPr>
        <p:spPr/>
        <p:txBody>
          <a:bodyPr/>
          <a:lstStyle>
            <a:lvl1pPr>
              <a:defRPr/>
            </a:lvl1pPr>
          </a:lstStyle>
          <a:p>
            <a:pPr>
              <a:defRPr/>
            </a:pPr>
            <a:fld id="{9CD69492-1617-4C29-AB30-E74199E2E6FC}" type="datetimeFigureOut">
              <a:rPr lang="en-US" altLang="en-US"/>
              <a:pPr>
                <a:defRPr/>
              </a:pPr>
              <a:t>12/4/2023</a:t>
            </a:fld>
            <a:endParaRPr lang="en-US" altLang="en-US"/>
          </a:p>
        </p:txBody>
      </p:sp>
      <p:sp>
        <p:nvSpPr>
          <p:cNvPr id="5" name="Footer Placeholder 4">
            <a:extLst>
              <a:ext uri="{FF2B5EF4-FFF2-40B4-BE49-F238E27FC236}">
                <a16:creationId xmlns:a16="http://schemas.microsoft.com/office/drawing/2014/main" id="{3ACA8A03-EA40-4EAE-AA05-80D438E3BC4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6D4F110-C0A7-40B0-A0A4-0388F18CA697}"/>
              </a:ext>
            </a:extLst>
          </p:cNvPr>
          <p:cNvSpPr>
            <a:spLocks noGrp="1"/>
          </p:cNvSpPr>
          <p:nvPr>
            <p:ph type="sldNum" sz="quarter" idx="12"/>
          </p:nvPr>
        </p:nvSpPr>
        <p:spPr/>
        <p:txBody>
          <a:bodyPr/>
          <a:lstStyle>
            <a:lvl1pPr>
              <a:defRPr/>
            </a:lvl1pPr>
          </a:lstStyle>
          <a:p>
            <a:fld id="{5C9DD892-8A5F-4197-9FCF-F4363259D59E}" type="slidenum">
              <a:rPr lang="en-US" altLang="en-US"/>
              <a:pPr/>
              <a:t>‹#›</a:t>
            </a:fld>
            <a:endParaRPr lang="en-US" altLang="en-US"/>
          </a:p>
        </p:txBody>
      </p:sp>
    </p:spTree>
    <p:extLst>
      <p:ext uri="{BB962C8B-B14F-4D97-AF65-F5344CB8AC3E}">
        <p14:creationId xmlns:p14="http://schemas.microsoft.com/office/powerpoint/2010/main" val="8079045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6" descr="ec_fullcolour_strapline_40mm_CMYK.eps">
            <a:extLst>
              <a:ext uri="{FF2B5EF4-FFF2-40B4-BE49-F238E27FC236}">
                <a16:creationId xmlns:a16="http://schemas.microsoft.com/office/drawing/2014/main" id="{D0FF8034-C98A-4068-ACCC-08D10B5A1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92885" y="1"/>
            <a:ext cx="1399116"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For the future graphic.png">
            <a:extLst>
              <a:ext uri="{FF2B5EF4-FFF2-40B4-BE49-F238E27FC236}">
                <a16:creationId xmlns:a16="http://schemas.microsoft.com/office/drawing/2014/main" id="{9A62C041-81AE-467C-BDE9-2FD28D88765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288089"/>
            <a:ext cx="1219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3">
            <a:extLst>
              <a:ext uri="{FF2B5EF4-FFF2-40B4-BE49-F238E27FC236}">
                <a16:creationId xmlns:a16="http://schemas.microsoft.com/office/drawing/2014/main" id="{9C903737-D6EE-479D-93A8-B778515D5DD5}"/>
              </a:ext>
            </a:extLst>
          </p:cNvPr>
          <p:cNvSpPr>
            <a:spLocks noGrp="1"/>
          </p:cNvSpPr>
          <p:nvPr>
            <p:ph type="dt" sz="half" idx="10"/>
          </p:nvPr>
        </p:nvSpPr>
        <p:spPr/>
        <p:txBody>
          <a:bodyPr/>
          <a:lstStyle>
            <a:lvl1pPr>
              <a:defRPr/>
            </a:lvl1pPr>
          </a:lstStyle>
          <a:p>
            <a:pPr>
              <a:defRPr/>
            </a:pPr>
            <a:fld id="{4B01106E-BB2E-4AD3-96B3-B3306002123B}" type="datetimeFigureOut">
              <a:rPr lang="en-US" altLang="en-US"/>
              <a:pPr>
                <a:defRPr/>
              </a:pPr>
              <a:t>12/4/2023</a:t>
            </a:fld>
            <a:endParaRPr lang="en-US" altLang="en-US"/>
          </a:p>
        </p:txBody>
      </p:sp>
      <p:sp>
        <p:nvSpPr>
          <p:cNvPr id="8" name="Footer Placeholder 4">
            <a:extLst>
              <a:ext uri="{FF2B5EF4-FFF2-40B4-BE49-F238E27FC236}">
                <a16:creationId xmlns:a16="http://schemas.microsoft.com/office/drawing/2014/main" id="{8CD619D8-D12B-45B2-B867-51444776731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2E7F8E45-50C5-4017-9028-3C80A17E52ED}"/>
              </a:ext>
            </a:extLst>
          </p:cNvPr>
          <p:cNvSpPr>
            <a:spLocks noGrp="1"/>
          </p:cNvSpPr>
          <p:nvPr>
            <p:ph type="sldNum" sz="quarter" idx="12"/>
          </p:nvPr>
        </p:nvSpPr>
        <p:spPr/>
        <p:txBody>
          <a:bodyPr/>
          <a:lstStyle>
            <a:lvl1pPr>
              <a:defRPr/>
            </a:lvl1pPr>
          </a:lstStyle>
          <a:p>
            <a:pPr>
              <a:defRPr/>
            </a:pPr>
            <a:fld id="{48BE64F8-9875-4536-92B8-41D224AED95A}" type="slidenum">
              <a:rPr lang="en-US" altLang="en-US"/>
              <a:pPr>
                <a:defRPr/>
              </a:pPr>
              <a:t>‹#›</a:t>
            </a:fld>
            <a:endParaRPr lang="en-US" altLang="en-US"/>
          </a:p>
        </p:txBody>
      </p:sp>
    </p:spTree>
    <p:extLst>
      <p:ext uri="{BB962C8B-B14F-4D97-AF65-F5344CB8AC3E}">
        <p14:creationId xmlns:p14="http://schemas.microsoft.com/office/powerpoint/2010/main" val="4181936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ec_fullcolour_strapline_40mm_CMYK.eps">
            <a:extLst>
              <a:ext uri="{FF2B5EF4-FFF2-40B4-BE49-F238E27FC236}">
                <a16:creationId xmlns:a16="http://schemas.microsoft.com/office/drawing/2014/main" id="{AA700011-2A59-4053-8377-490960B684E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92885" y="1"/>
            <a:ext cx="1399116"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For the future graphic.png">
            <a:extLst>
              <a:ext uri="{FF2B5EF4-FFF2-40B4-BE49-F238E27FC236}">
                <a16:creationId xmlns:a16="http://schemas.microsoft.com/office/drawing/2014/main" id="{EC5A40E1-0EC1-43D2-B8A3-E7ED063BDE9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288089"/>
            <a:ext cx="1219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3">
            <a:extLst>
              <a:ext uri="{FF2B5EF4-FFF2-40B4-BE49-F238E27FC236}">
                <a16:creationId xmlns:a16="http://schemas.microsoft.com/office/drawing/2014/main" id="{2DA08B09-73DF-4EA7-9B6A-3003D97E9A71}"/>
              </a:ext>
            </a:extLst>
          </p:cNvPr>
          <p:cNvSpPr>
            <a:spLocks noGrp="1"/>
          </p:cNvSpPr>
          <p:nvPr>
            <p:ph type="dt" sz="half" idx="10"/>
          </p:nvPr>
        </p:nvSpPr>
        <p:spPr/>
        <p:txBody>
          <a:bodyPr/>
          <a:lstStyle>
            <a:lvl1pPr>
              <a:defRPr/>
            </a:lvl1pPr>
          </a:lstStyle>
          <a:p>
            <a:pPr>
              <a:defRPr/>
            </a:pPr>
            <a:fld id="{EE25A5E3-D855-411C-B9A5-B69214209FAA}" type="datetimeFigureOut">
              <a:rPr lang="en-US" altLang="en-US"/>
              <a:pPr>
                <a:defRPr/>
              </a:pPr>
              <a:t>12/4/2023</a:t>
            </a:fld>
            <a:endParaRPr lang="en-US" altLang="en-US"/>
          </a:p>
        </p:txBody>
      </p:sp>
      <p:sp>
        <p:nvSpPr>
          <p:cNvPr id="8" name="Footer Placeholder 4">
            <a:extLst>
              <a:ext uri="{FF2B5EF4-FFF2-40B4-BE49-F238E27FC236}">
                <a16:creationId xmlns:a16="http://schemas.microsoft.com/office/drawing/2014/main" id="{AF8CCAC9-7C71-4B28-9E6E-FD96BD7029D7}"/>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5FD7E06-40BF-45BB-8D74-838364B301BF}"/>
              </a:ext>
            </a:extLst>
          </p:cNvPr>
          <p:cNvSpPr>
            <a:spLocks noGrp="1"/>
          </p:cNvSpPr>
          <p:nvPr>
            <p:ph type="sldNum" sz="quarter" idx="12"/>
          </p:nvPr>
        </p:nvSpPr>
        <p:spPr/>
        <p:txBody>
          <a:bodyPr/>
          <a:lstStyle>
            <a:lvl1pPr>
              <a:defRPr/>
            </a:lvl1pPr>
          </a:lstStyle>
          <a:p>
            <a:pPr>
              <a:defRPr/>
            </a:pPr>
            <a:fld id="{19850D08-2245-4602-81A3-1128195C0992}" type="slidenum">
              <a:rPr lang="en-US" altLang="en-US"/>
              <a:pPr>
                <a:defRPr/>
              </a:pPr>
              <a:t>‹#›</a:t>
            </a:fld>
            <a:endParaRPr lang="en-US" altLang="en-US"/>
          </a:p>
        </p:txBody>
      </p:sp>
    </p:spTree>
    <p:extLst>
      <p:ext uri="{BB962C8B-B14F-4D97-AF65-F5344CB8AC3E}">
        <p14:creationId xmlns:p14="http://schemas.microsoft.com/office/powerpoint/2010/main" val="40708341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B007AC4-C816-4EA6-9603-5FD699F99FCE}"/>
              </a:ext>
            </a:extLst>
          </p:cNvPr>
          <p:cNvSpPr>
            <a:spLocks noGrp="1"/>
          </p:cNvSpPr>
          <p:nvPr>
            <p:ph type="dt" sz="half" idx="10"/>
          </p:nvPr>
        </p:nvSpPr>
        <p:spPr/>
        <p:txBody>
          <a:bodyPr/>
          <a:lstStyle>
            <a:lvl1pPr>
              <a:defRPr/>
            </a:lvl1pPr>
          </a:lstStyle>
          <a:p>
            <a:pPr>
              <a:defRPr/>
            </a:pPr>
            <a:fld id="{4E9024BD-81B7-450F-9094-EA8CC13DAFB2}" type="datetimeFigureOut">
              <a:rPr lang="en-US" altLang="en-US"/>
              <a:pPr>
                <a:defRPr/>
              </a:pPr>
              <a:t>12/4/2023</a:t>
            </a:fld>
            <a:endParaRPr lang="en-US" altLang="en-US"/>
          </a:p>
        </p:txBody>
      </p:sp>
      <p:sp>
        <p:nvSpPr>
          <p:cNvPr id="5" name="Footer Placeholder 4">
            <a:extLst>
              <a:ext uri="{FF2B5EF4-FFF2-40B4-BE49-F238E27FC236}">
                <a16:creationId xmlns:a16="http://schemas.microsoft.com/office/drawing/2014/main" id="{80BEF480-B2F1-4D52-B978-D4458E7EE09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6D3065A-9A9D-475A-B8C9-7B196E29AEE0}"/>
              </a:ext>
            </a:extLst>
          </p:cNvPr>
          <p:cNvSpPr>
            <a:spLocks noGrp="1"/>
          </p:cNvSpPr>
          <p:nvPr>
            <p:ph type="sldNum" sz="quarter" idx="12"/>
          </p:nvPr>
        </p:nvSpPr>
        <p:spPr/>
        <p:txBody>
          <a:bodyPr/>
          <a:lstStyle>
            <a:lvl1pPr>
              <a:defRPr/>
            </a:lvl1pPr>
          </a:lstStyle>
          <a:p>
            <a:pPr>
              <a:defRPr/>
            </a:pPr>
            <a:fld id="{9B406503-BC0B-4518-AFCD-47D2CFA9B74F}" type="slidenum">
              <a:rPr lang="en-US" altLang="en-US"/>
              <a:pPr>
                <a:defRPr/>
              </a:pPr>
              <a:t>‹#›</a:t>
            </a:fld>
            <a:endParaRPr lang="en-US" altLang="en-US"/>
          </a:p>
        </p:txBody>
      </p:sp>
    </p:spTree>
    <p:extLst>
      <p:ext uri="{BB962C8B-B14F-4D97-AF65-F5344CB8AC3E}">
        <p14:creationId xmlns:p14="http://schemas.microsoft.com/office/powerpoint/2010/main" val="1733077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EB2F80-4328-4AFE-8B36-F3863659ACCE}"/>
              </a:ext>
            </a:extLst>
          </p:cNvPr>
          <p:cNvSpPr>
            <a:spLocks noGrp="1"/>
          </p:cNvSpPr>
          <p:nvPr>
            <p:ph type="dt" sz="half" idx="10"/>
          </p:nvPr>
        </p:nvSpPr>
        <p:spPr/>
        <p:txBody>
          <a:bodyPr/>
          <a:lstStyle>
            <a:lvl1pPr>
              <a:defRPr/>
            </a:lvl1pPr>
          </a:lstStyle>
          <a:p>
            <a:pPr>
              <a:defRPr/>
            </a:pPr>
            <a:fld id="{7C8E908E-2080-4341-A4AF-A4313C9EAB63}" type="datetimeFigureOut">
              <a:rPr lang="en-US" altLang="en-US"/>
              <a:pPr>
                <a:defRPr/>
              </a:pPr>
              <a:t>12/4/2023</a:t>
            </a:fld>
            <a:endParaRPr lang="en-US" altLang="en-US"/>
          </a:p>
        </p:txBody>
      </p:sp>
      <p:sp>
        <p:nvSpPr>
          <p:cNvPr id="5" name="Footer Placeholder 4">
            <a:extLst>
              <a:ext uri="{FF2B5EF4-FFF2-40B4-BE49-F238E27FC236}">
                <a16:creationId xmlns:a16="http://schemas.microsoft.com/office/drawing/2014/main" id="{729CE29F-A68E-4953-9998-B587B424953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AA39508-17AA-4E32-8D0D-2EF2484C5C90}"/>
              </a:ext>
            </a:extLst>
          </p:cNvPr>
          <p:cNvSpPr>
            <a:spLocks noGrp="1"/>
          </p:cNvSpPr>
          <p:nvPr>
            <p:ph type="sldNum" sz="quarter" idx="12"/>
          </p:nvPr>
        </p:nvSpPr>
        <p:spPr/>
        <p:txBody>
          <a:bodyPr/>
          <a:lstStyle>
            <a:lvl1pPr>
              <a:defRPr/>
            </a:lvl1pPr>
          </a:lstStyle>
          <a:p>
            <a:pPr>
              <a:defRPr/>
            </a:pPr>
            <a:fld id="{49818639-1B97-4B39-AC04-B44AE4F31913}" type="slidenum">
              <a:rPr lang="en-US" altLang="en-US"/>
              <a:pPr>
                <a:defRPr/>
              </a:pPr>
              <a:t>‹#›</a:t>
            </a:fld>
            <a:endParaRPr lang="en-US" altLang="en-US"/>
          </a:p>
        </p:txBody>
      </p:sp>
    </p:spTree>
    <p:extLst>
      <p:ext uri="{BB962C8B-B14F-4D97-AF65-F5344CB8AC3E}">
        <p14:creationId xmlns:p14="http://schemas.microsoft.com/office/powerpoint/2010/main" val="328455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a:extLst>
              <a:ext uri="{FF2B5EF4-FFF2-40B4-BE49-F238E27FC236}">
                <a16:creationId xmlns:a16="http://schemas.microsoft.com/office/drawing/2014/main" id="{8BC12DC9-DC90-41E4-B4BA-5B6BECCC7D33}"/>
              </a:ext>
            </a:extLst>
          </p:cNvPr>
          <p:cNvSpPr>
            <a:spLocks noGrp="1"/>
          </p:cNvSpPr>
          <p:nvPr>
            <p:ph type="dt" sz="half" idx="10"/>
          </p:nvPr>
        </p:nvSpPr>
        <p:spPr/>
        <p:txBody>
          <a:bodyPr/>
          <a:lstStyle>
            <a:lvl1pPr>
              <a:defRPr/>
            </a:lvl1pPr>
          </a:lstStyle>
          <a:p>
            <a:pPr>
              <a:defRPr/>
            </a:pPr>
            <a:fld id="{E618F3A0-77A7-4287-92E5-9264700FCA46}" type="datetimeFigureOut">
              <a:rPr lang="en-US" altLang="en-US"/>
              <a:pPr>
                <a:defRPr/>
              </a:pPr>
              <a:t>12/4/2023</a:t>
            </a:fld>
            <a:endParaRPr lang="en-US" altLang="en-US"/>
          </a:p>
        </p:txBody>
      </p:sp>
      <p:sp>
        <p:nvSpPr>
          <p:cNvPr id="6" name="Footer Placeholder 4">
            <a:extLst>
              <a:ext uri="{FF2B5EF4-FFF2-40B4-BE49-F238E27FC236}">
                <a16:creationId xmlns:a16="http://schemas.microsoft.com/office/drawing/2014/main" id="{80817342-4BF4-459A-95A9-87F34D7D4F9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2F5FAB7-A74D-4C80-8C3E-2B6B4B6209E8}"/>
              </a:ext>
            </a:extLst>
          </p:cNvPr>
          <p:cNvSpPr>
            <a:spLocks noGrp="1"/>
          </p:cNvSpPr>
          <p:nvPr>
            <p:ph type="sldNum" sz="quarter" idx="12"/>
          </p:nvPr>
        </p:nvSpPr>
        <p:spPr/>
        <p:txBody>
          <a:bodyPr/>
          <a:lstStyle>
            <a:lvl1pPr>
              <a:defRPr/>
            </a:lvl1pPr>
          </a:lstStyle>
          <a:p>
            <a:fld id="{1E7F6590-63A8-46A1-AFA8-64290306FA3D}" type="slidenum">
              <a:rPr lang="en-US" altLang="en-US"/>
              <a:pPr/>
              <a:t>‹#›</a:t>
            </a:fld>
            <a:endParaRPr lang="en-US" altLang="en-US"/>
          </a:p>
        </p:txBody>
      </p:sp>
    </p:spTree>
    <p:extLst>
      <p:ext uri="{BB962C8B-B14F-4D97-AF65-F5344CB8AC3E}">
        <p14:creationId xmlns:p14="http://schemas.microsoft.com/office/powerpoint/2010/main" val="416363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a:extLst>
              <a:ext uri="{FF2B5EF4-FFF2-40B4-BE49-F238E27FC236}">
                <a16:creationId xmlns:a16="http://schemas.microsoft.com/office/drawing/2014/main" id="{05BEA089-9A77-4F75-A742-14AD4768D41A}"/>
              </a:ext>
            </a:extLst>
          </p:cNvPr>
          <p:cNvSpPr>
            <a:spLocks noGrp="1"/>
          </p:cNvSpPr>
          <p:nvPr>
            <p:ph type="dt" sz="half" idx="10"/>
          </p:nvPr>
        </p:nvSpPr>
        <p:spPr/>
        <p:txBody>
          <a:bodyPr/>
          <a:lstStyle>
            <a:lvl1pPr>
              <a:defRPr/>
            </a:lvl1pPr>
          </a:lstStyle>
          <a:p>
            <a:pPr>
              <a:defRPr/>
            </a:pPr>
            <a:fld id="{0A86BCE8-3E19-45D4-B6D5-49B7C71DCC52}" type="datetimeFigureOut">
              <a:rPr lang="en-US" altLang="en-US"/>
              <a:pPr>
                <a:defRPr/>
              </a:pPr>
              <a:t>12/4/2023</a:t>
            </a:fld>
            <a:endParaRPr lang="en-US" altLang="en-US"/>
          </a:p>
        </p:txBody>
      </p:sp>
      <p:sp>
        <p:nvSpPr>
          <p:cNvPr id="8" name="Footer Placeholder 4">
            <a:extLst>
              <a:ext uri="{FF2B5EF4-FFF2-40B4-BE49-F238E27FC236}">
                <a16:creationId xmlns:a16="http://schemas.microsoft.com/office/drawing/2014/main" id="{93690780-3543-4C90-932B-AA8FB27DF35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579D927D-AC91-4372-B3A8-BF87E7BBAD5C}"/>
              </a:ext>
            </a:extLst>
          </p:cNvPr>
          <p:cNvSpPr>
            <a:spLocks noGrp="1"/>
          </p:cNvSpPr>
          <p:nvPr>
            <p:ph type="sldNum" sz="quarter" idx="12"/>
          </p:nvPr>
        </p:nvSpPr>
        <p:spPr/>
        <p:txBody>
          <a:bodyPr/>
          <a:lstStyle>
            <a:lvl1pPr>
              <a:defRPr/>
            </a:lvl1pPr>
          </a:lstStyle>
          <a:p>
            <a:fld id="{F6BF0BA1-A1D0-4373-B10F-C0BD667F4F24}" type="slidenum">
              <a:rPr lang="en-US" altLang="en-US"/>
              <a:pPr/>
              <a:t>‹#›</a:t>
            </a:fld>
            <a:endParaRPr lang="en-US" altLang="en-US"/>
          </a:p>
        </p:txBody>
      </p:sp>
    </p:spTree>
    <p:extLst>
      <p:ext uri="{BB962C8B-B14F-4D97-AF65-F5344CB8AC3E}">
        <p14:creationId xmlns:p14="http://schemas.microsoft.com/office/powerpoint/2010/main" val="3722610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a:extLst>
              <a:ext uri="{FF2B5EF4-FFF2-40B4-BE49-F238E27FC236}">
                <a16:creationId xmlns:a16="http://schemas.microsoft.com/office/drawing/2014/main" id="{F8EC63EE-9292-4988-B2AD-21C86BFC427A}"/>
              </a:ext>
            </a:extLst>
          </p:cNvPr>
          <p:cNvSpPr>
            <a:spLocks noGrp="1"/>
          </p:cNvSpPr>
          <p:nvPr>
            <p:ph type="dt" sz="half" idx="10"/>
          </p:nvPr>
        </p:nvSpPr>
        <p:spPr/>
        <p:txBody>
          <a:bodyPr/>
          <a:lstStyle>
            <a:lvl1pPr>
              <a:defRPr/>
            </a:lvl1pPr>
          </a:lstStyle>
          <a:p>
            <a:pPr>
              <a:defRPr/>
            </a:pPr>
            <a:fld id="{E90568E6-AB35-43EB-ACE2-FF148B0528CB}" type="datetimeFigureOut">
              <a:rPr lang="en-US" altLang="en-US"/>
              <a:pPr>
                <a:defRPr/>
              </a:pPr>
              <a:t>12/4/2023</a:t>
            </a:fld>
            <a:endParaRPr lang="en-US" altLang="en-US"/>
          </a:p>
        </p:txBody>
      </p:sp>
      <p:sp>
        <p:nvSpPr>
          <p:cNvPr id="4" name="Footer Placeholder 4">
            <a:extLst>
              <a:ext uri="{FF2B5EF4-FFF2-40B4-BE49-F238E27FC236}">
                <a16:creationId xmlns:a16="http://schemas.microsoft.com/office/drawing/2014/main" id="{29976E1C-0C53-4674-A6EC-5B3B84CE61E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401EA954-8E5E-4555-B438-E124BED06B28}"/>
              </a:ext>
            </a:extLst>
          </p:cNvPr>
          <p:cNvSpPr>
            <a:spLocks noGrp="1"/>
          </p:cNvSpPr>
          <p:nvPr>
            <p:ph type="sldNum" sz="quarter" idx="12"/>
          </p:nvPr>
        </p:nvSpPr>
        <p:spPr/>
        <p:txBody>
          <a:bodyPr/>
          <a:lstStyle>
            <a:lvl1pPr>
              <a:defRPr/>
            </a:lvl1pPr>
          </a:lstStyle>
          <a:p>
            <a:fld id="{9E379F6D-3698-4B64-8D02-777CA5B508FC}" type="slidenum">
              <a:rPr lang="en-US" altLang="en-US"/>
              <a:pPr/>
              <a:t>‹#›</a:t>
            </a:fld>
            <a:endParaRPr lang="en-US" altLang="en-US"/>
          </a:p>
        </p:txBody>
      </p:sp>
    </p:spTree>
    <p:extLst>
      <p:ext uri="{BB962C8B-B14F-4D97-AF65-F5344CB8AC3E}">
        <p14:creationId xmlns:p14="http://schemas.microsoft.com/office/powerpoint/2010/main" val="117381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9365F21-50AA-4696-BCFB-E52F60E22354}"/>
              </a:ext>
            </a:extLst>
          </p:cNvPr>
          <p:cNvSpPr>
            <a:spLocks noGrp="1"/>
          </p:cNvSpPr>
          <p:nvPr>
            <p:ph type="dt" sz="half" idx="10"/>
          </p:nvPr>
        </p:nvSpPr>
        <p:spPr/>
        <p:txBody>
          <a:bodyPr/>
          <a:lstStyle>
            <a:lvl1pPr>
              <a:defRPr/>
            </a:lvl1pPr>
          </a:lstStyle>
          <a:p>
            <a:pPr>
              <a:defRPr/>
            </a:pPr>
            <a:fld id="{F4C4B86E-326B-4CCC-A7B3-B9895004422A}" type="datetimeFigureOut">
              <a:rPr lang="en-US" altLang="en-US"/>
              <a:pPr>
                <a:defRPr/>
              </a:pPr>
              <a:t>12/4/2023</a:t>
            </a:fld>
            <a:endParaRPr lang="en-US" altLang="en-US"/>
          </a:p>
        </p:txBody>
      </p:sp>
      <p:sp>
        <p:nvSpPr>
          <p:cNvPr id="3" name="Footer Placeholder 4">
            <a:extLst>
              <a:ext uri="{FF2B5EF4-FFF2-40B4-BE49-F238E27FC236}">
                <a16:creationId xmlns:a16="http://schemas.microsoft.com/office/drawing/2014/main" id="{55A5C803-C981-40DD-B67B-46BEF1C109EC}"/>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74E821B-8CF1-45A4-B4A9-D81924D4B4A6}"/>
              </a:ext>
            </a:extLst>
          </p:cNvPr>
          <p:cNvSpPr>
            <a:spLocks noGrp="1"/>
          </p:cNvSpPr>
          <p:nvPr>
            <p:ph type="sldNum" sz="quarter" idx="12"/>
          </p:nvPr>
        </p:nvSpPr>
        <p:spPr/>
        <p:txBody>
          <a:bodyPr/>
          <a:lstStyle>
            <a:lvl1pPr>
              <a:defRPr/>
            </a:lvl1pPr>
          </a:lstStyle>
          <a:p>
            <a:fld id="{DE3FE068-87CC-42A1-804A-C09C06702D01}" type="slidenum">
              <a:rPr lang="en-US" altLang="en-US"/>
              <a:pPr/>
              <a:t>‹#›</a:t>
            </a:fld>
            <a:endParaRPr lang="en-US" altLang="en-US"/>
          </a:p>
        </p:txBody>
      </p:sp>
    </p:spTree>
    <p:extLst>
      <p:ext uri="{BB962C8B-B14F-4D97-AF65-F5344CB8AC3E}">
        <p14:creationId xmlns:p14="http://schemas.microsoft.com/office/powerpoint/2010/main" val="2567973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a:extLst>
              <a:ext uri="{FF2B5EF4-FFF2-40B4-BE49-F238E27FC236}">
                <a16:creationId xmlns:a16="http://schemas.microsoft.com/office/drawing/2014/main" id="{328BBA83-B979-4FFE-B023-7F300FEB8A1A}"/>
              </a:ext>
            </a:extLst>
          </p:cNvPr>
          <p:cNvSpPr>
            <a:spLocks noGrp="1"/>
          </p:cNvSpPr>
          <p:nvPr>
            <p:ph type="dt" sz="half" idx="10"/>
          </p:nvPr>
        </p:nvSpPr>
        <p:spPr/>
        <p:txBody>
          <a:bodyPr/>
          <a:lstStyle>
            <a:lvl1pPr>
              <a:defRPr/>
            </a:lvl1pPr>
          </a:lstStyle>
          <a:p>
            <a:pPr>
              <a:defRPr/>
            </a:pPr>
            <a:fld id="{FE8C1CB1-5E27-4389-923A-4CF6672A891E}" type="datetimeFigureOut">
              <a:rPr lang="en-US" altLang="en-US"/>
              <a:pPr>
                <a:defRPr/>
              </a:pPr>
              <a:t>12/4/2023</a:t>
            </a:fld>
            <a:endParaRPr lang="en-US" altLang="en-US"/>
          </a:p>
        </p:txBody>
      </p:sp>
      <p:sp>
        <p:nvSpPr>
          <p:cNvPr id="6" name="Footer Placeholder 4">
            <a:extLst>
              <a:ext uri="{FF2B5EF4-FFF2-40B4-BE49-F238E27FC236}">
                <a16:creationId xmlns:a16="http://schemas.microsoft.com/office/drawing/2014/main" id="{2F6D9FBE-1C7E-4838-8FE9-325CFA37B82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42FB8CD-33C7-414C-B65D-5C040EFE7DA6}"/>
              </a:ext>
            </a:extLst>
          </p:cNvPr>
          <p:cNvSpPr>
            <a:spLocks noGrp="1"/>
          </p:cNvSpPr>
          <p:nvPr>
            <p:ph type="sldNum" sz="quarter" idx="12"/>
          </p:nvPr>
        </p:nvSpPr>
        <p:spPr/>
        <p:txBody>
          <a:bodyPr/>
          <a:lstStyle>
            <a:lvl1pPr>
              <a:defRPr/>
            </a:lvl1pPr>
          </a:lstStyle>
          <a:p>
            <a:fld id="{9522FD63-E724-4DF6-A6EB-C6D58F18410A}" type="slidenum">
              <a:rPr lang="en-US" altLang="en-US"/>
              <a:pPr/>
              <a:t>‹#›</a:t>
            </a:fld>
            <a:endParaRPr lang="en-US" altLang="en-US"/>
          </a:p>
        </p:txBody>
      </p:sp>
    </p:spTree>
    <p:extLst>
      <p:ext uri="{BB962C8B-B14F-4D97-AF65-F5344CB8AC3E}">
        <p14:creationId xmlns:p14="http://schemas.microsoft.com/office/powerpoint/2010/main" val="70904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a:extLst>
              <a:ext uri="{FF2B5EF4-FFF2-40B4-BE49-F238E27FC236}">
                <a16:creationId xmlns:a16="http://schemas.microsoft.com/office/drawing/2014/main" id="{A5B1863A-E1DE-4843-83E8-5E7DF302340A}"/>
              </a:ext>
            </a:extLst>
          </p:cNvPr>
          <p:cNvSpPr>
            <a:spLocks noGrp="1"/>
          </p:cNvSpPr>
          <p:nvPr>
            <p:ph type="dt" sz="half" idx="10"/>
          </p:nvPr>
        </p:nvSpPr>
        <p:spPr/>
        <p:txBody>
          <a:bodyPr/>
          <a:lstStyle>
            <a:lvl1pPr>
              <a:defRPr/>
            </a:lvl1pPr>
          </a:lstStyle>
          <a:p>
            <a:pPr>
              <a:defRPr/>
            </a:pPr>
            <a:fld id="{1224377E-BEF5-4F8C-8590-47765DA101B6}" type="datetimeFigureOut">
              <a:rPr lang="en-US" altLang="en-US"/>
              <a:pPr>
                <a:defRPr/>
              </a:pPr>
              <a:t>12/4/2023</a:t>
            </a:fld>
            <a:endParaRPr lang="en-US" altLang="en-US"/>
          </a:p>
        </p:txBody>
      </p:sp>
      <p:sp>
        <p:nvSpPr>
          <p:cNvPr id="6" name="Footer Placeholder 4">
            <a:extLst>
              <a:ext uri="{FF2B5EF4-FFF2-40B4-BE49-F238E27FC236}">
                <a16:creationId xmlns:a16="http://schemas.microsoft.com/office/drawing/2014/main" id="{A7FC2094-6965-4B5B-B9DB-F1634BB1FF9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2A689A4-AAA3-4648-BD4E-46922FA61F9D}"/>
              </a:ext>
            </a:extLst>
          </p:cNvPr>
          <p:cNvSpPr>
            <a:spLocks noGrp="1"/>
          </p:cNvSpPr>
          <p:nvPr>
            <p:ph type="sldNum" sz="quarter" idx="12"/>
          </p:nvPr>
        </p:nvSpPr>
        <p:spPr/>
        <p:txBody>
          <a:bodyPr/>
          <a:lstStyle>
            <a:lvl1pPr>
              <a:defRPr/>
            </a:lvl1pPr>
          </a:lstStyle>
          <a:p>
            <a:fld id="{494D4DF5-AAE7-4D84-AE8D-8BF460CDB751}" type="slidenum">
              <a:rPr lang="en-US" altLang="en-US"/>
              <a:pPr/>
              <a:t>‹#›</a:t>
            </a:fld>
            <a:endParaRPr lang="en-US" altLang="en-US"/>
          </a:p>
        </p:txBody>
      </p:sp>
    </p:spTree>
    <p:extLst>
      <p:ext uri="{BB962C8B-B14F-4D97-AF65-F5344CB8AC3E}">
        <p14:creationId xmlns:p14="http://schemas.microsoft.com/office/powerpoint/2010/main" val="1859036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14E5C58-B102-4AB6-AA3E-FCD03E072CA4}"/>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1027" name="Text Placeholder 2">
            <a:extLst>
              <a:ext uri="{FF2B5EF4-FFF2-40B4-BE49-F238E27FC236}">
                <a16:creationId xmlns:a16="http://schemas.microsoft.com/office/drawing/2014/main" id="{8F734956-F7A0-4B39-87BB-B8FFDCABA64F}"/>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4" name="Date Placeholder 3">
            <a:extLst>
              <a:ext uri="{FF2B5EF4-FFF2-40B4-BE49-F238E27FC236}">
                <a16:creationId xmlns:a16="http://schemas.microsoft.com/office/drawing/2014/main" id="{4FF323A2-2539-46B4-9BA7-095D70203897}"/>
              </a:ext>
            </a:extLst>
          </p:cNvPr>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ＭＳ Ｐゴシック" panose="020B0600070205080204" pitchFamily="34" charset="-128"/>
              </a:defRPr>
            </a:lvl1pPr>
          </a:lstStyle>
          <a:p>
            <a:pPr>
              <a:defRPr/>
            </a:pPr>
            <a:fld id="{80D1C135-26BC-44E7-AEF8-0294A201351B}" type="datetimeFigureOut">
              <a:rPr lang="en-US" altLang="en-US"/>
              <a:pPr>
                <a:defRPr/>
              </a:pPr>
              <a:t>12/4/2023</a:t>
            </a:fld>
            <a:endParaRPr lang="en-US" altLang="en-US"/>
          </a:p>
        </p:txBody>
      </p:sp>
      <p:sp>
        <p:nvSpPr>
          <p:cNvPr id="5" name="Footer Placeholder 4">
            <a:extLst>
              <a:ext uri="{FF2B5EF4-FFF2-40B4-BE49-F238E27FC236}">
                <a16:creationId xmlns:a16="http://schemas.microsoft.com/office/drawing/2014/main" id="{EDD249AC-28F3-4B91-B31D-82F6C5EAE6D9}"/>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en-US"/>
          </a:p>
        </p:txBody>
      </p:sp>
      <p:sp>
        <p:nvSpPr>
          <p:cNvPr id="6" name="Slide Number Placeholder 5">
            <a:extLst>
              <a:ext uri="{FF2B5EF4-FFF2-40B4-BE49-F238E27FC236}">
                <a16:creationId xmlns:a16="http://schemas.microsoft.com/office/drawing/2014/main" id="{7BE37EA7-BB46-49D0-9E7E-5270BC373375}"/>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E8405DB4-668B-490C-97FF-E0CE59774F97}" type="slidenum">
              <a:rPr lang="en-US" altLang="en-US"/>
              <a:pPr/>
              <a:t>‹#›</a:t>
            </a:fld>
            <a:endParaRPr lang="en-US" altLang="en-US"/>
          </a:p>
        </p:txBody>
      </p:sp>
    </p:spTree>
    <p:extLst>
      <p:ext uri="{BB962C8B-B14F-4D97-AF65-F5344CB8AC3E}">
        <p14:creationId xmlns:p14="http://schemas.microsoft.com/office/powerpoint/2010/main" val="2063774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F4D3E-45D7-6845-B75B-CD91D34E80DF}" type="datetimeFigureOut">
              <a:rPr lang="en-US" smtClean="0"/>
              <a:t>12/4/2023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5F660-82C7-9044-BF27-8D984DA7B82C}" type="slidenum">
              <a:rPr lang="en-US" smtClean="0"/>
              <a:t>‹#›</a:t>
            </a:fld>
            <a:endParaRPr lang="en-US"/>
          </a:p>
        </p:txBody>
      </p:sp>
    </p:spTree>
    <p:extLst>
      <p:ext uri="{BB962C8B-B14F-4D97-AF65-F5344CB8AC3E}">
        <p14:creationId xmlns:p14="http://schemas.microsoft.com/office/powerpoint/2010/main" val="19176445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1FF1571-E4C8-4959-B98F-4759DBC422AF}"/>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1027" name="Text Placeholder 2">
            <a:extLst>
              <a:ext uri="{FF2B5EF4-FFF2-40B4-BE49-F238E27FC236}">
                <a16:creationId xmlns:a16="http://schemas.microsoft.com/office/drawing/2014/main" id="{E3270E2A-6E0E-4091-B712-241573CD25FF}"/>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4" name="Date Placeholder 3">
            <a:extLst>
              <a:ext uri="{FF2B5EF4-FFF2-40B4-BE49-F238E27FC236}">
                <a16:creationId xmlns:a16="http://schemas.microsoft.com/office/drawing/2014/main" id="{3AA8E90D-2189-4CCA-88DD-DFF296D6E174}"/>
              </a:ext>
            </a:extLst>
          </p:cNvPr>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52EAD3C2-CB14-4920-B801-A8F444F26174}" type="datetimeFigureOut">
              <a:rPr lang="en-US" altLang="en-US"/>
              <a:pPr>
                <a:defRPr/>
              </a:pPr>
              <a:t>12/4/2023</a:t>
            </a:fld>
            <a:endParaRPr lang="en-US" altLang="en-US"/>
          </a:p>
        </p:txBody>
      </p:sp>
      <p:sp>
        <p:nvSpPr>
          <p:cNvPr id="5" name="Footer Placeholder 4">
            <a:extLst>
              <a:ext uri="{FF2B5EF4-FFF2-40B4-BE49-F238E27FC236}">
                <a16:creationId xmlns:a16="http://schemas.microsoft.com/office/drawing/2014/main" id="{34DDADBA-7201-492D-B697-0EA472CEACB8}"/>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en-US"/>
          </a:p>
        </p:txBody>
      </p:sp>
      <p:sp>
        <p:nvSpPr>
          <p:cNvPr id="6" name="Slide Number Placeholder 5">
            <a:extLst>
              <a:ext uri="{FF2B5EF4-FFF2-40B4-BE49-F238E27FC236}">
                <a16:creationId xmlns:a16="http://schemas.microsoft.com/office/drawing/2014/main" id="{1987740D-475F-4123-B5DE-AC030B6FCFD2}"/>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6340818F-5134-472B-A49A-6E1D39ADC26F}" type="slidenum">
              <a:rPr lang="en-US" altLang="en-US"/>
              <a:pPr>
                <a:defRPr/>
              </a:pPr>
              <a:t>‹#›</a:t>
            </a:fld>
            <a:endParaRPr lang="en-US" altLang="en-US"/>
          </a:p>
        </p:txBody>
      </p:sp>
    </p:spTree>
    <p:extLst>
      <p:ext uri="{BB962C8B-B14F-4D97-AF65-F5344CB8AC3E}">
        <p14:creationId xmlns:p14="http://schemas.microsoft.com/office/powerpoint/2010/main" val="67479984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yan.Mahoney@edinburghcollege.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upport.microsoft.com/en-us/office/rehearse-your-slide-show-with-speaker-coach-cd7fc941-5c3b-498c-a225-83ef3f64f07b"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8EF1845-E18C-4F08-852D-88579A86801E}"/>
              </a:ext>
            </a:extLst>
          </p:cNvPr>
          <p:cNvSpPr>
            <a:spLocks noGrp="1"/>
          </p:cNvSpPr>
          <p:nvPr>
            <p:ph type="ctrTitle"/>
          </p:nvPr>
        </p:nvSpPr>
        <p:spPr/>
        <p:txBody>
          <a:bodyPr/>
          <a:lstStyle/>
          <a:p>
            <a:pPr eaLnBrk="1" hangingPunct="1"/>
            <a:r>
              <a:rPr lang="en-GB" altLang="en-US" dirty="0">
                <a:solidFill>
                  <a:srgbClr val="EB5662"/>
                </a:solidFill>
                <a:latin typeface="Lato Bold" panose="020F0502020204030203" pitchFamily="34" charset="0"/>
              </a:rPr>
              <a:t>Career Skills for Software Development</a:t>
            </a:r>
            <a:br>
              <a:rPr lang="en-GB" altLang="en-US" dirty="0">
                <a:solidFill>
                  <a:srgbClr val="EB5662"/>
                </a:solidFill>
                <a:latin typeface="Lato Bold" panose="020F0502020204030203" pitchFamily="34" charset="0"/>
              </a:rPr>
            </a:br>
            <a:r>
              <a:rPr lang="en-US" altLang="en-US" dirty="0">
                <a:solidFill>
                  <a:srgbClr val="EB5662"/>
                </a:solidFill>
                <a:latin typeface="Lato Bold" panose="020F0502020204030203" pitchFamily="34" charset="0"/>
              </a:rPr>
              <a:t>Week 2</a:t>
            </a:r>
          </a:p>
        </p:txBody>
      </p:sp>
      <p:sp>
        <p:nvSpPr>
          <p:cNvPr id="6147" name="Subtitle 2">
            <a:extLst>
              <a:ext uri="{FF2B5EF4-FFF2-40B4-BE49-F238E27FC236}">
                <a16:creationId xmlns:a16="http://schemas.microsoft.com/office/drawing/2014/main" id="{C57936C3-2EFA-4D59-8A08-F411D562D5C5}"/>
              </a:ext>
            </a:extLst>
          </p:cNvPr>
          <p:cNvSpPr>
            <a:spLocks noGrp="1"/>
          </p:cNvSpPr>
          <p:nvPr>
            <p:ph type="subTitle" idx="1"/>
          </p:nvPr>
        </p:nvSpPr>
        <p:spPr/>
        <p:txBody>
          <a:bodyPr/>
          <a:lstStyle/>
          <a:p>
            <a:pPr eaLnBrk="1" hangingPunct="1"/>
            <a:r>
              <a:rPr lang="en-US" altLang="en-US" sz="2400" dirty="0">
                <a:latin typeface="Lato Medium" panose="020F0502020204030203" pitchFamily="34" charset="0"/>
                <a:hlinkClick r:id="rId2"/>
              </a:rPr>
              <a:t>Ryan.Mahoney@edinburghcollege.ac.uk</a:t>
            </a:r>
            <a:r>
              <a:rPr lang="en-US" altLang="en-US" sz="2400" dirty="0">
                <a:latin typeface="Lato Medium" panose="020F0502020204030203" pitchFamily="34"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a:extLst>
              <a:ext uri="{FF2B5EF4-FFF2-40B4-BE49-F238E27FC236}">
                <a16:creationId xmlns:a16="http://schemas.microsoft.com/office/drawing/2014/main" id="{0EA92621-0515-4FEB-AE1B-D96297B0DEB3}"/>
              </a:ext>
            </a:extLst>
          </p:cNvPr>
          <p:cNvSpPr>
            <a:spLocks noGrp="1"/>
          </p:cNvSpPr>
          <p:nvPr>
            <p:ph type="title"/>
          </p:nvPr>
        </p:nvSpPr>
        <p:spPr/>
        <p:txBody>
          <a:bodyPr/>
          <a:lstStyle/>
          <a:p>
            <a:pPr eaLnBrk="1" hangingPunct="1"/>
            <a:r>
              <a:rPr lang="en-GB" altLang="en-US">
                <a:latin typeface="Lato Bold" panose="020F0502020204030203" pitchFamily="34" charset="0"/>
              </a:rPr>
              <a:t>SMART Goals - Measurable</a:t>
            </a:r>
          </a:p>
        </p:txBody>
      </p:sp>
      <p:sp>
        <p:nvSpPr>
          <p:cNvPr id="3" name="Content Placeholder 2">
            <a:extLst>
              <a:ext uri="{FF2B5EF4-FFF2-40B4-BE49-F238E27FC236}">
                <a16:creationId xmlns:a16="http://schemas.microsoft.com/office/drawing/2014/main" id="{D2541662-D6AB-40AE-BF2E-1EA56CBA20FD}"/>
              </a:ext>
            </a:extLst>
          </p:cNvPr>
          <p:cNvSpPr>
            <a:spLocks noGrp="1"/>
          </p:cNvSpPr>
          <p:nvPr>
            <p:ph idx="1"/>
          </p:nvPr>
        </p:nvSpPr>
        <p:spPr/>
        <p:txBody>
          <a:bodyPr/>
          <a:lstStyle/>
          <a:p>
            <a:pPr eaLnBrk="1" hangingPunct="1"/>
            <a:r>
              <a:rPr lang="en-GB" altLang="en-US" dirty="0">
                <a:latin typeface="Lato Regular" panose="020F0502020204030203" pitchFamily="34" charset="0"/>
              </a:rPr>
              <a:t>How are you going to measure your progress?</a:t>
            </a:r>
          </a:p>
          <a:p>
            <a:pPr eaLnBrk="1" hangingPunct="1"/>
            <a:r>
              <a:rPr lang="en-GB" altLang="en-US" dirty="0">
                <a:solidFill>
                  <a:srgbClr val="FF0000"/>
                </a:solidFill>
                <a:latin typeface="Lato Regular" panose="020F0502020204030203" pitchFamily="34" charset="0"/>
              </a:rPr>
              <a:t>Your friends opinion?</a:t>
            </a:r>
          </a:p>
          <a:p>
            <a:pPr eaLnBrk="1" hangingPunct="1"/>
            <a:r>
              <a:rPr lang="en-GB" altLang="en-US" dirty="0">
                <a:solidFill>
                  <a:schemeClr val="accent6"/>
                </a:solidFill>
                <a:latin typeface="Lato Regular" panose="020F0502020204030203" pitchFamily="34" charset="0"/>
              </a:rPr>
              <a:t>Put a job application in?</a:t>
            </a:r>
          </a:p>
          <a:p>
            <a:pPr eaLnBrk="1" hangingPunct="1"/>
            <a:r>
              <a:rPr lang="en-GB" altLang="en-US" dirty="0">
                <a:solidFill>
                  <a:schemeClr val="accent6"/>
                </a:solidFill>
                <a:latin typeface="Lato Regular" panose="020F0502020204030203" pitchFamily="34" charset="0"/>
              </a:rPr>
              <a:t>Got an interview?</a:t>
            </a:r>
          </a:p>
          <a:p>
            <a:pPr eaLnBrk="1" hangingPunct="1"/>
            <a:r>
              <a:rPr lang="en-GB" altLang="en-US" dirty="0">
                <a:solidFill>
                  <a:srgbClr val="00B050"/>
                </a:solidFill>
                <a:latin typeface="Lato Regular" panose="020F0502020204030203" pitchFamily="34" charset="0"/>
              </a:rPr>
              <a:t>Successful in the job interview and got the job.</a:t>
            </a:r>
          </a:p>
          <a:p>
            <a:pPr marL="0" indent="0" eaLnBrk="1" hangingPunct="1">
              <a:buNone/>
            </a:pPr>
            <a:endParaRPr lang="en-GB" altLang="en-US" dirty="0">
              <a:solidFill>
                <a:srgbClr val="00B050"/>
              </a:solidFill>
              <a:latin typeface="Lato Regular" panose="020F050202020403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a:extLst>
              <a:ext uri="{FF2B5EF4-FFF2-40B4-BE49-F238E27FC236}">
                <a16:creationId xmlns:a16="http://schemas.microsoft.com/office/drawing/2014/main" id="{85AC0806-1DF8-401E-B960-9F8E40712853}"/>
              </a:ext>
            </a:extLst>
          </p:cNvPr>
          <p:cNvSpPr>
            <a:spLocks noGrp="1"/>
          </p:cNvSpPr>
          <p:nvPr>
            <p:ph type="title"/>
          </p:nvPr>
        </p:nvSpPr>
        <p:spPr/>
        <p:txBody>
          <a:bodyPr/>
          <a:lstStyle/>
          <a:p>
            <a:r>
              <a:rPr lang="en-GB" altLang="en-US">
                <a:latin typeface="Lato Bold" panose="020F0502020204030203" pitchFamily="34" charset="0"/>
              </a:rPr>
              <a:t>SMART Goals</a:t>
            </a:r>
            <a:br>
              <a:rPr lang="en-GB" altLang="en-US">
                <a:latin typeface="Lato Bold" panose="020F0502020204030203" pitchFamily="34" charset="0"/>
              </a:rPr>
            </a:br>
            <a:r>
              <a:rPr lang="en-GB" altLang="en-US" sz="3200">
                <a:solidFill>
                  <a:srgbClr val="FF0000"/>
                </a:solidFill>
                <a:latin typeface="Lato Bold" panose="020F0502020204030203" pitchFamily="34" charset="0"/>
              </a:rPr>
              <a:t>Achievable</a:t>
            </a:r>
            <a:endParaRPr lang="en-GB" altLang="en-US">
              <a:solidFill>
                <a:srgbClr val="FF0000"/>
              </a:solidFill>
              <a:latin typeface="Lato Bold" panose="020F0502020204030203" pitchFamily="34" charset="0"/>
            </a:endParaRPr>
          </a:p>
        </p:txBody>
      </p:sp>
      <p:sp>
        <p:nvSpPr>
          <p:cNvPr id="154627" name="Content Placeholder 2">
            <a:extLst>
              <a:ext uri="{FF2B5EF4-FFF2-40B4-BE49-F238E27FC236}">
                <a16:creationId xmlns:a16="http://schemas.microsoft.com/office/drawing/2014/main" id="{7377581E-6CF7-497E-A683-9E149D8574F3}"/>
              </a:ext>
            </a:extLst>
          </p:cNvPr>
          <p:cNvSpPr>
            <a:spLocks noGrp="1"/>
          </p:cNvSpPr>
          <p:nvPr>
            <p:ph idx="1"/>
          </p:nvPr>
        </p:nvSpPr>
        <p:spPr/>
        <p:txBody>
          <a:bodyPr/>
          <a:lstStyle/>
          <a:p>
            <a:r>
              <a:rPr lang="en-GB" altLang="en-US" sz="2800" dirty="0">
                <a:solidFill>
                  <a:srgbClr val="000000"/>
                </a:solidFill>
                <a:latin typeface="Lato Regular" panose="020F0502020204030203" pitchFamily="34" charset="0"/>
              </a:rPr>
              <a:t>Be careful not to set goals that are too far out of reach for yourself.</a:t>
            </a:r>
          </a:p>
          <a:p>
            <a:r>
              <a:rPr lang="en-GB" altLang="en-US" sz="2800" dirty="0">
                <a:solidFill>
                  <a:srgbClr val="000000"/>
                </a:solidFill>
                <a:latin typeface="Lato Regular" panose="020F0502020204030203" pitchFamily="34" charset="0"/>
              </a:rPr>
              <a:t>It is always better to underestimate than to overestimate what you are capable of achieving.</a:t>
            </a:r>
          </a:p>
          <a:p>
            <a:r>
              <a:rPr lang="en-GB" altLang="en-US" sz="2800" dirty="0">
                <a:solidFill>
                  <a:srgbClr val="000000"/>
                </a:solidFill>
                <a:latin typeface="Lato Regular" panose="020F0502020204030203" pitchFamily="34" charset="0"/>
              </a:rPr>
              <a:t>In this way, if your goals are exceeded or achieved more quickly than expected, it will motivate you to continue.</a:t>
            </a:r>
          </a:p>
          <a:p>
            <a:endParaRPr lang="en-GB" altLang="en-US" sz="2800" dirty="0">
              <a:latin typeface="Lato Regular" panose="020F050202020403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FE27C583-FF94-42B8-8167-8C1E4AC08468}"/>
              </a:ext>
            </a:extLst>
          </p:cNvPr>
          <p:cNvSpPr>
            <a:spLocks noGrp="1"/>
          </p:cNvSpPr>
          <p:nvPr>
            <p:ph type="title"/>
          </p:nvPr>
        </p:nvSpPr>
        <p:spPr/>
        <p:txBody>
          <a:bodyPr/>
          <a:lstStyle/>
          <a:p>
            <a:pPr eaLnBrk="1" hangingPunct="1"/>
            <a:r>
              <a:rPr lang="en-GB" altLang="en-US">
                <a:latin typeface="Lato Bold" panose="020F0502020204030203" pitchFamily="34" charset="0"/>
              </a:rPr>
              <a:t>SMART Goals - Achievable</a:t>
            </a:r>
          </a:p>
        </p:txBody>
      </p:sp>
      <p:sp>
        <p:nvSpPr>
          <p:cNvPr id="3" name="Content Placeholder 2">
            <a:extLst>
              <a:ext uri="{FF2B5EF4-FFF2-40B4-BE49-F238E27FC236}">
                <a16:creationId xmlns:a16="http://schemas.microsoft.com/office/drawing/2014/main" id="{186918E9-1BF0-461E-910B-1FCA40FCCFDB}"/>
              </a:ext>
            </a:extLst>
          </p:cNvPr>
          <p:cNvSpPr>
            <a:spLocks noGrp="1"/>
          </p:cNvSpPr>
          <p:nvPr>
            <p:ph idx="1"/>
          </p:nvPr>
        </p:nvSpPr>
        <p:spPr/>
        <p:txBody>
          <a:bodyPr/>
          <a:lstStyle/>
          <a:p>
            <a:pPr eaLnBrk="1" hangingPunct="1"/>
            <a:r>
              <a:rPr lang="en-GB" altLang="en-US" sz="2800" dirty="0">
                <a:solidFill>
                  <a:srgbClr val="FF0000"/>
                </a:solidFill>
                <a:latin typeface="Lato Regular" panose="020F0502020204030203" pitchFamily="34" charset="0"/>
              </a:rPr>
              <a:t>I don’t have the qualifications, no experience and doing the very minimal at College, never researched the job market.</a:t>
            </a:r>
          </a:p>
          <a:p>
            <a:pPr eaLnBrk="1" hangingPunct="1"/>
            <a:r>
              <a:rPr lang="en-GB" altLang="en-US" sz="2800" dirty="0">
                <a:solidFill>
                  <a:schemeClr val="accent6"/>
                </a:solidFill>
                <a:latin typeface="Lato Regular" panose="020F0502020204030203" pitchFamily="34" charset="0"/>
              </a:rPr>
              <a:t>I have been researching jobs available in my area of expertise.</a:t>
            </a:r>
          </a:p>
          <a:p>
            <a:pPr eaLnBrk="1" hangingPunct="1"/>
            <a:r>
              <a:rPr lang="en-GB" altLang="en-US" sz="2800" dirty="0">
                <a:solidFill>
                  <a:srgbClr val="00B050"/>
                </a:solidFill>
                <a:latin typeface="Lato Regular" panose="020F0502020204030203" pitchFamily="34" charset="0"/>
              </a:rPr>
              <a:t>I have carried out research on the company, working hard at College to gain qualifications and using my network of opportunities to further progress, submitted job application.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a:extLst>
              <a:ext uri="{FF2B5EF4-FFF2-40B4-BE49-F238E27FC236}">
                <a16:creationId xmlns:a16="http://schemas.microsoft.com/office/drawing/2014/main" id="{981CF5B7-2C42-4E4A-A08B-E8392C1CB34D}"/>
              </a:ext>
            </a:extLst>
          </p:cNvPr>
          <p:cNvSpPr>
            <a:spLocks noGrp="1"/>
          </p:cNvSpPr>
          <p:nvPr>
            <p:ph type="title"/>
          </p:nvPr>
        </p:nvSpPr>
        <p:spPr/>
        <p:txBody>
          <a:bodyPr/>
          <a:lstStyle/>
          <a:p>
            <a:r>
              <a:rPr lang="en-GB" altLang="en-US">
                <a:latin typeface="Lato Bold" panose="020F0502020204030203" pitchFamily="34" charset="0"/>
              </a:rPr>
              <a:t>SMART Goals</a:t>
            </a:r>
            <a:br>
              <a:rPr lang="en-GB" altLang="en-US">
                <a:latin typeface="Lato Bold" panose="020F0502020204030203" pitchFamily="34" charset="0"/>
              </a:rPr>
            </a:br>
            <a:r>
              <a:rPr lang="en-GB" altLang="en-US" sz="3200">
                <a:solidFill>
                  <a:srgbClr val="FF0000"/>
                </a:solidFill>
                <a:latin typeface="Lato Bold" panose="020F0502020204030203" pitchFamily="34" charset="0"/>
              </a:rPr>
              <a:t>Realistic / Relevant</a:t>
            </a:r>
            <a:endParaRPr lang="en-GB" altLang="en-US">
              <a:solidFill>
                <a:srgbClr val="FF0000"/>
              </a:solidFill>
              <a:latin typeface="Lato Bold" panose="020F0502020204030203" pitchFamily="34" charset="0"/>
            </a:endParaRPr>
          </a:p>
        </p:txBody>
      </p:sp>
      <p:sp>
        <p:nvSpPr>
          <p:cNvPr id="156675" name="Content Placeholder 2">
            <a:extLst>
              <a:ext uri="{FF2B5EF4-FFF2-40B4-BE49-F238E27FC236}">
                <a16:creationId xmlns:a16="http://schemas.microsoft.com/office/drawing/2014/main" id="{4D003594-411B-4F50-8D7F-0673FB43B079}"/>
              </a:ext>
            </a:extLst>
          </p:cNvPr>
          <p:cNvSpPr>
            <a:spLocks noGrp="1"/>
          </p:cNvSpPr>
          <p:nvPr>
            <p:ph idx="1"/>
          </p:nvPr>
        </p:nvSpPr>
        <p:spPr/>
        <p:txBody>
          <a:bodyPr/>
          <a:lstStyle/>
          <a:p>
            <a:r>
              <a:rPr lang="en-GB" altLang="en-US" dirty="0">
                <a:solidFill>
                  <a:srgbClr val="000000"/>
                </a:solidFill>
                <a:latin typeface="Lato Regular" panose="020F0502020204030203" pitchFamily="34" charset="0"/>
              </a:rPr>
              <a:t>Be realistic about what you can achieve as an individual.</a:t>
            </a:r>
          </a:p>
          <a:p>
            <a:r>
              <a:rPr lang="en-GB" altLang="en-US" dirty="0">
                <a:solidFill>
                  <a:srgbClr val="000000"/>
                </a:solidFill>
                <a:latin typeface="Lato Regular" panose="020F0502020204030203" pitchFamily="34" charset="0"/>
              </a:rPr>
              <a:t>Consider your capabilities, knowledge and interests.</a:t>
            </a:r>
          </a:p>
          <a:p>
            <a:r>
              <a:rPr lang="en-GB" altLang="en-US" dirty="0">
                <a:solidFill>
                  <a:srgbClr val="000000"/>
                </a:solidFill>
                <a:latin typeface="Lato Regular" panose="020F0502020204030203" pitchFamily="34" charset="0"/>
              </a:rPr>
              <a:t>What are your lifestyle habits and how will a new job fit in with available time, family, and other commitments?</a:t>
            </a:r>
          </a:p>
          <a:p>
            <a:endParaRPr lang="en-GB" altLang="en-US" dirty="0">
              <a:latin typeface="Lato Regular" panose="020F0502020204030203"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a:extLst>
              <a:ext uri="{FF2B5EF4-FFF2-40B4-BE49-F238E27FC236}">
                <a16:creationId xmlns:a16="http://schemas.microsoft.com/office/drawing/2014/main" id="{764805BC-ABFF-4A25-A193-408636451755}"/>
              </a:ext>
            </a:extLst>
          </p:cNvPr>
          <p:cNvSpPr>
            <a:spLocks noGrp="1"/>
          </p:cNvSpPr>
          <p:nvPr>
            <p:ph type="title"/>
          </p:nvPr>
        </p:nvSpPr>
        <p:spPr/>
        <p:txBody>
          <a:bodyPr/>
          <a:lstStyle/>
          <a:p>
            <a:pPr eaLnBrk="1" hangingPunct="1"/>
            <a:r>
              <a:rPr lang="en-GB" altLang="en-US">
                <a:latin typeface="Lato Bold" panose="020F0502020204030203" pitchFamily="34" charset="0"/>
              </a:rPr>
              <a:t>SMART Goals – Realistic/Relevant</a:t>
            </a:r>
          </a:p>
        </p:txBody>
      </p:sp>
      <p:sp>
        <p:nvSpPr>
          <p:cNvPr id="3" name="Content Placeholder 2">
            <a:extLst>
              <a:ext uri="{FF2B5EF4-FFF2-40B4-BE49-F238E27FC236}">
                <a16:creationId xmlns:a16="http://schemas.microsoft.com/office/drawing/2014/main" id="{D94B33F1-6735-4654-A727-3C28EA826501}"/>
              </a:ext>
            </a:extLst>
          </p:cNvPr>
          <p:cNvSpPr>
            <a:spLocks noGrp="1"/>
          </p:cNvSpPr>
          <p:nvPr>
            <p:ph idx="1"/>
          </p:nvPr>
        </p:nvSpPr>
        <p:spPr/>
        <p:txBody>
          <a:bodyPr/>
          <a:lstStyle/>
          <a:p>
            <a:pPr eaLnBrk="1" hangingPunct="1"/>
            <a:r>
              <a:rPr lang="en-GB" altLang="en-US" sz="2400" dirty="0">
                <a:latin typeface="Lato Regular" panose="020F0502020204030203" pitchFamily="34" charset="0"/>
              </a:rPr>
              <a:t>You may need to consider any obstacles in your way?</a:t>
            </a:r>
          </a:p>
          <a:p>
            <a:r>
              <a:rPr lang="en-GB" sz="2400" dirty="0">
                <a:solidFill>
                  <a:srgbClr val="FF0000"/>
                </a:solidFill>
              </a:rPr>
              <a:t>I don’t really know what I want to do.</a:t>
            </a:r>
          </a:p>
          <a:p>
            <a:pPr eaLnBrk="1" hangingPunct="1"/>
            <a:r>
              <a:rPr lang="en-GB" altLang="en-US" sz="2400" dirty="0">
                <a:solidFill>
                  <a:schemeClr val="accent6"/>
                </a:solidFill>
                <a:latin typeface="Lato Regular" panose="020F0502020204030203" pitchFamily="34" charset="0"/>
              </a:rPr>
              <a:t>I will have a look at jobs in my area, but I have other commitments that may stop me applying for my dream job and no job or interview experience.</a:t>
            </a:r>
          </a:p>
          <a:p>
            <a:pPr eaLnBrk="1" hangingPunct="1"/>
            <a:r>
              <a:rPr lang="en-GB" altLang="en-US" sz="2400" dirty="0">
                <a:solidFill>
                  <a:schemeClr val="accent6"/>
                </a:solidFill>
                <a:latin typeface="Lato Regular" panose="020F0502020204030203" pitchFamily="34" charset="0"/>
              </a:rPr>
              <a:t>A number of people going for the same job and I don’t have the correct qualifications or experience.</a:t>
            </a:r>
          </a:p>
          <a:p>
            <a:pPr eaLnBrk="1" hangingPunct="1"/>
            <a:r>
              <a:rPr lang="en-GB" altLang="en-US" sz="2400" dirty="0">
                <a:solidFill>
                  <a:srgbClr val="00B050"/>
                </a:solidFill>
                <a:latin typeface="Lato Regular" panose="020F0502020204030203" pitchFamily="34" charset="0"/>
              </a:rPr>
              <a:t>I am willing to make some sacrifices to further my CPD on areas that I am not strong within and work on my interview techniques, research the company/job and apply for 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anim calcmode="lin" valueType="num">
                                      <p:cBhvr>
                                        <p:cTn id="22"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2000"/>
                                        <p:tgtEl>
                                          <p:spTgt spid="3">
                                            <p:txEl>
                                              <p:pRg st="3" end="3"/>
                                            </p:txEl>
                                          </p:spTgt>
                                        </p:tgtEl>
                                      </p:cBhvr>
                                    </p:animEffect>
                                    <p:anim calcmode="lin" valueType="num">
                                      <p:cBhvr>
                                        <p:cTn id="29"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30" dur="20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a:extLst>
              <a:ext uri="{FF2B5EF4-FFF2-40B4-BE49-F238E27FC236}">
                <a16:creationId xmlns:a16="http://schemas.microsoft.com/office/drawing/2014/main" id="{BA5AE0B2-FC3D-404D-9E07-7D6CBAAF4EC6}"/>
              </a:ext>
            </a:extLst>
          </p:cNvPr>
          <p:cNvSpPr>
            <a:spLocks noGrp="1"/>
          </p:cNvSpPr>
          <p:nvPr>
            <p:ph type="title"/>
          </p:nvPr>
        </p:nvSpPr>
        <p:spPr/>
        <p:txBody>
          <a:bodyPr/>
          <a:lstStyle/>
          <a:p>
            <a:r>
              <a:rPr lang="en-GB" altLang="en-US">
                <a:latin typeface="Lato Bold" panose="020F0502020204030203" pitchFamily="34" charset="0"/>
              </a:rPr>
              <a:t>SMART Goals</a:t>
            </a:r>
            <a:br>
              <a:rPr lang="en-GB" altLang="en-US">
                <a:latin typeface="Lato Bold" panose="020F0502020204030203" pitchFamily="34" charset="0"/>
              </a:rPr>
            </a:br>
            <a:r>
              <a:rPr lang="en-GB" altLang="en-US" sz="3200">
                <a:solidFill>
                  <a:srgbClr val="FF0000"/>
                </a:solidFill>
                <a:latin typeface="Lato Bold" panose="020F0502020204030203" pitchFamily="34" charset="0"/>
              </a:rPr>
              <a:t>Time Bound</a:t>
            </a:r>
            <a:endParaRPr lang="en-GB" altLang="en-US">
              <a:solidFill>
                <a:srgbClr val="FF0000"/>
              </a:solidFill>
              <a:latin typeface="Lato Bold" panose="020F0502020204030203" pitchFamily="34" charset="0"/>
            </a:endParaRPr>
          </a:p>
        </p:txBody>
      </p:sp>
      <p:sp>
        <p:nvSpPr>
          <p:cNvPr id="158723" name="Content Placeholder 2">
            <a:extLst>
              <a:ext uri="{FF2B5EF4-FFF2-40B4-BE49-F238E27FC236}">
                <a16:creationId xmlns:a16="http://schemas.microsoft.com/office/drawing/2014/main" id="{1940CAD1-78E4-4CA6-8848-A2FC41C46560}"/>
              </a:ext>
            </a:extLst>
          </p:cNvPr>
          <p:cNvSpPr>
            <a:spLocks noGrp="1"/>
          </p:cNvSpPr>
          <p:nvPr>
            <p:ph idx="1"/>
          </p:nvPr>
        </p:nvSpPr>
        <p:spPr/>
        <p:txBody>
          <a:bodyPr/>
          <a:lstStyle/>
          <a:p>
            <a:r>
              <a:rPr lang="en-GB" altLang="en-US" sz="2800" dirty="0">
                <a:solidFill>
                  <a:srgbClr val="000000"/>
                </a:solidFill>
                <a:latin typeface="Lato Regular" panose="020F0502020204030203" pitchFamily="34" charset="0"/>
              </a:rPr>
              <a:t>If a goal has no deadline, it can easily be put off.</a:t>
            </a:r>
          </a:p>
          <a:p>
            <a:r>
              <a:rPr lang="en-GB" altLang="en-US" sz="2800" dirty="0">
                <a:solidFill>
                  <a:srgbClr val="000000"/>
                </a:solidFill>
                <a:latin typeface="Lato Regular" panose="020F0502020204030203" pitchFamily="34" charset="0"/>
              </a:rPr>
              <a:t>Timed goals are more often achieved than open goals.</a:t>
            </a:r>
          </a:p>
          <a:p>
            <a:r>
              <a:rPr lang="en-GB" altLang="en-US" sz="2800" dirty="0">
                <a:solidFill>
                  <a:srgbClr val="000000"/>
                </a:solidFill>
                <a:latin typeface="Lato Regular" panose="020F0502020204030203" pitchFamily="34" charset="0"/>
              </a:rPr>
              <a:t>Decide and agree a time to start and end your goal.</a:t>
            </a:r>
          </a:p>
          <a:p>
            <a:r>
              <a:rPr lang="en-GB" altLang="en-US" sz="2800" dirty="0">
                <a:solidFill>
                  <a:srgbClr val="000000"/>
                </a:solidFill>
                <a:latin typeface="Lato Regular" panose="020F0502020204030203" pitchFamily="34" charset="0"/>
              </a:rPr>
              <a:t>Set a clear time scale for reaching the short-, medium- and long-term goals.</a:t>
            </a:r>
          </a:p>
          <a:p>
            <a:r>
              <a:rPr lang="en-GB" altLang="en-US" sz="2800" dirty="0">
                <a:solidFill>
                  <a:srgbClr val="000000"/>
                </a:solidFill>
                <a:latin typeface="Lato Regular" panose="020F0502020204030203" pitchFamily="34" charset="0"/>
              </a:rPr>
              <a:t>Set times to analyse your progress.</a:t>
            </a:r>
          </a:p>
          <a:p>
            <a:endParaRPr lang="en-GB" altLang="en-US" dirty="0">
              <a:latin typeface="Lato Regular" panose="020F050202020403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a:extLst>
              <a:ext uri="{FF2B5EF4-FFF2-40B4-BE49-F238E27FC236}">
                <a16:creationId xmlns:a16="http://schemas.microsoft.com/office/drawing/2014/main" id="{D758B74A-66A4-406B-968C-9F220339C406}"/>
              </a:ext>
            </a:extLst>
          </p:cNvPr>
          <p:cNvSpPr>
            <a:spLocks noGrp="1"/>
          </p:cNvSpPr>
          <p:nvPr>
            <p:ph type="title"/>
          </p:nvPr>
        </p:nvSpPr>
        <p:spPr/>
        <p:txBody>
          <a:bodyPr/>
          <a:lstStyle/>
          <a:p>
            <a:pPr eaLnBrk="1" hangingPunct="1"/>
            <a:r>
              <a:rPr lang="en-GB" altLang="en-US">
                <a:latin typeface="Lato Bold" panose="020F0502020204030203" pitchFamily="34" charset="0"/>
              </a:rPr>
              <a:t>SMART Goals – Timed</a:t>
            </a:r>
          </a:p>
        </p:txBody>
      </p:sp>
      <p:sp>
        <p:nvSpPr>
          <p:cNvPr id="3" name="Content Placeholder 2">
            <a:extLst>
              <a:ext uri="{FF2B5EF4-FFF2-40B4-BE49-F238E27FC236}">
                <a16:creationId xmlns:a16="http://schemas.microsoft.com/office/drawing/2014/main" id="{4B24079A-15AC-4215-874B-E9FE2E685AC3}"/>
              </a:ext>
            </a:extLst>
          </p:cNvPr>
          <p:cNvSpPr>
            <a:spLocks noGrp="1"/>
          </p:cNvSpPr>
          <p:nvPr>
            <p:ph idx="1"/>
          </p:nvPr>
        </p:nvSpPr>
        <p:spPr/>
        <p:txBody>
          <a:bodyPr/>
          <a:lstStyle/>
          <a:p>
            <a:pPr eaLnBrk="1" hangingPunct="1"/>
            <a:r>
              <a:rPr lang="en-GB" altLang="en-US" sz="2600" dirty="0">
                <a:latin typeface="Lato Regular" panose="020F0502020204030203" pitchFamily="34" charset="0"/>
              </a:rPr>
              <a:t>Do you have a date that you want to achieve your goal by?</a:t>
            </a:r>
          </a:p>
          <a:p>
            <a:pPr eaLnBrk="1" hangingPunct="1"/>
            <a:r>
              <a:rPr lang="en-GB" altLang="en-US" sz="2600" dirty="0">
                <a:latin typeface="Lato Regular" panose="020F0502020204030203" pitchFamily="34" charset="0"/>
              </a:rPr>
              <a:t>When are you going to start your goal?</a:t>
            </a:r>
          </a:p>
          <a:p>
            <a:r>
              <a:rPr lang="en-GB" sz="2600" dirty="0">
                <a:solidFill>
                  <a:srgbClr val="FF0000"/>
                </a:solidFill>
              </a:rPr>
              <a:t>I will maybe apply for a job after my college course at some point.</a:t>
            </a:r>
          </a:p>
          <a:p>
            <a:r>
              <a:rPr lang="en-GB" sz="2600" dirty="0">
                <a:solidFill>
                  <a:schemeClr val="accent6"/>
                </a:solidFill>
              </a:rPr>
              <a:t>I will I am going to apply for a job in the summer.</a:t>
            </a:r>
            <a:endParaRPr lang="en-GB" sz="2600" dirty="0">
              <a:solidFill>
                <a:srgbClr val="FF0000"/>
              </a:solidFill>
            </a:endParaRPr>
          </a:p>
          <a:p>
            <a:pPr eaLnBrk="1" hangingPunct="1"/>
            <a:r>
              <a:rPr lang="en-GB" altLang="en-US" sz="2600" dirty="0">
                <a:solidFill>
                  <a:srgbClr val="00B050"/>
                </a:solidFill>
                <a:latin typeface="Lato Regular" panose="020F0502020204030203" pitchFamily="34" charset="0"/>
              </a:rPr>
              <a:t>I will submit job applications by the end of January so I have a chance of being offered an interview shortly after my course has finished and could be in a full-time job February/March 2024.  If I see something before that I will also apply to give the best opportunity.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a:extLst>
              <a:ext uri="{FF2B5EF4-FFF2-40B4-BE49-F238E27FC236}">
                <a16:creationId xmlns:a16="http://schemas.microsoft.com/office/drawing/2014/main" id="{4461AE66-4261-4154-BDEA-2722499428C8}"/>
              </a:ext>
            </a:extLst>
          </p:cNvPr>
          <p:cNvSpPr>
            <a:spLocks noGrp="1"/>
          </p:cNvSpPr>
          <p:nvPr>
            <p:ph type="title"/>
          </p:nvPr>
        </p:nvSpPr>
        <p:spPr/>
        <p:txBody>
          <a:bodyPr/>
          <a:lstStyle/>
          <a:p>
            <a:pPr eaLnBrk="1" hangingPunct="1"/>
            <a:r>
              <a:rPr lang="en-GB" altLang="en-US">
                <a:latin typeface="Lato Bold" panose="020F0502020204030203" pitchFamily="34" charset="0"/>
              </a:rPr>
              <a:t>Goal Setting</a:t>
            </a:r>
          </a:p>
        </p:txBody>
      </p:sp>
      <p:sp>
        <p:nvSpPr>
          <p:cNvPr id="3" name="Content Placeholder 2">
            <a:extLst>
              <a:ext uri="{FF2B5EF4-FFF2-40B4-BE49-F238E27FC236}">
                <a16:creationId xmlns:a16="http://schemas.microsoft.com/office/drawing/2014/main" id="{2AAA21FC-C1BF-4060-BE39-6F86E424CD69}"/>
              </a:ext>
            </a:extLst>
          </p:cNvPr>
          <p:cNvSpPr>
            <a:spLocks noGrp="1"/>
          </p:cNvSpPr>
          <p:nvPr>
            <p:ph idx="1"/>
          </p:nvPr>
        </p:nvSpPr>
        <p:spPr/>
        <p:txBody>
          <a:bodyPr/>
          <a:lstStyle/>
          <a:p>
            <a:pPr eaLnBrk="1" hangingPunct="1"/>
            <a:r>
              <a:rPr lang="en-GB" altLang="en-US" dirty="0">
                <a:latin typeface="Lato Regular" panose="020F0502020204030203" pitchFamily="34" charset="0"/>
              </a:rPr>
              <a:t>Types of goals:</a:t>
            </a:r>
          </a:p>
          <a:p>
            <a:pPr eaLnBrk="1" hangingPunct="1"/>
            <a:r>
              <a:rPr lang="en-GB" altLang="en-US" dirty="0">
                <a:latin typeface="Lato Regular" panose="020F0502020204030203" pitchFamily="34" charset="0"/>
              </a:rPr>
              <a:t>Short term goals – 1-30 days</a:t>
            </a:r>
          </a:p>
          <a:p>
            <a:pPr eaLnBrk="1" hangingPunct="1"/>
            <a:r>
              <a:rPr lang="en-GB" altLang="en-US" dirty="0">
                <a:latin typeface="Lato Regular" panose="020F0502020204030203" pitchFamily="34" charset="0"/>
              </a:rPr>
              <a:t>Medium term goals – 1 – 12 months</a:t>
            </a:r>
          </a:p>
          <a:p>
            <a:pPr eaLnBrk="1" hangingPunct="1"/>
            <a:r>
              <a:rPr lang="en-GB" altLang="en-US" dirty="0">
                <a:latin typeface="Lato Regular" panose="020F0502020204030203" pitchFamily="34" charset="0"/>
              </a:rPr>
              <a:t>Long terms goals – 1-10 years +</a:t>
            </a:r>
          </a:p>
          <a:p>
            <a:pPr eaLnBrk="1" hangingPunct="1"/>
            <a:endParaRPr lang="en-GB" altLang="en-US" dirty="0">
              <a:latin typeface="Lato Regular" panose="020F0502020204030203" pitchFamily="34" charset="0"/>
            </a:endParaRPr>
          </a:p>
          <a:p>
            <a:pPr eaLnBrk="1" hangingPunct="1"/>
            <a:r>
              <a:rPr lang="en-GB" altLang="en-US" dirty="0">
                <a:latin typeface="Lato Regular" panose="020F0502020204030203" pitchFamily="34" charset="0"/>
              </a:rPr>
              <a:t>These may vary depending on each individual circumstances.   </a:t>
            </a:r>
          </a:p>
        </p:txBody>
      </p:sp>
      <p:pic>
        <p:nvPicPr>
          <p:cNvPr id="2" name="Picture 1">
            <a:extLst>
              <a:ext uri="{FF2B5EF4-FFF2-40B4-BE49-F238E27FC236}">
                <a16:creationId xmlns:a16="http://schemas.microsoft.com/office/drawing/2014/main" id="{96924999-FD2B-4D68-A03F-222A96897F6F}"/>
              </a:ext>
            </a:extLst>
          </p:cNvPr>
          <p:cNvPicPr>
            <a:picLocks noChangeAspect="1"/>
          </p:cNvPicPr>
          <p:nvPr/>
        </p:nvPicPr>
        <p:blipFill>
          <a:blip r:embed="rId2"/>
          <a:stretch>
            <a:fillRect/>
          </a:stretch>
        </p:blipFill>
        <p:spPr>
          <a:xfrm>
            <a:off x="8953499" y="2321939"/>
            <a:ext cx="3006291" cy="22141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1"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7" dur="500"/>
                                        <p:tgtEl>
                                          <p:spTgt spid="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1"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32" dur="500"/>
                                        <p:tgtEl>
                                          <p:spTgt spid="3">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grpId="1"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7" dur="500"/>
                                        <p:tgtEl>
                                          <p:spTgt spid="3">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grpId="1"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1"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4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3BD77385-64A7-47AC-AFF1-4082D6DD1DD1}"/>
              </a:ext>
            </a:extLst>
          </p:cNvPr>
          <p:cNvSpPr>
            <a:spLocks noGrp="1"/>
          </p:cNvSpPr>
          <p:nvPr>
            <p:ph type="title"/>
          </p:nvPr>
        </p:nvSpPr>
        <p:spPr/>
        <p:txBody>
          <a:bodyPr/>
          <a:lstStyle/>
          <a:p>
            <a:pPr eaLnBrk="1" hangingPunct="1"/>
            <a:r>
              <a:rPr lang="en-GB" altLang="en-US">
                <a:latin typeface="Lato Bold" panose="020F0502020204030203" charset="0"/>
              </a:rPr>
              <a:t>How and when will you review your progress?</a:t>
            </a:r>
          </a:p>
        </p:txBody>
      </p:sp>
      <p:pic>
        <p:nvPicPr>
          <p:cNvPr id="17411" name="Content Placeholder 3">
            <a:extLst>
              <a:ext uri="{FF2B5EF4-FFF2-40B4-BE49-F238E27FC236}">
                <a16:creationId xmlns:a16="http://schemas.microsoft.com/office/drawing/2014/main" id="{463A3674-83B5-42A7-A1BA-717D9792D3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003153" y="2494756"/>
            <a:ext cx="6185694" cy="3092847"/>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0FD5-C7FD-427A-8A46-DF9BCA68DC79}"/>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7C814D6D-A438-44E6-945B-CE9D634EFC3B}"/>
              </a:ext>
            </a:extLst>
          </p:cNvPr>
          <p:cNvSpPr>
            <a:spLocks noGrp="1"/>
          </p:cNvSpPr>
          <p:nvPr>
            <p:ph idx="1"/>
          </p:nvPr>
        </p:nvSpPr>
        <p:spPr/>
        <p:txBody>
          <a:bodyPr/>
          <a:lstStyle/>
          <a:p>
            <a:r>
              <a:rPr lang="en-GB" dirty="0"/>
              <a:t>How to improve presenting skills.</a:t>
            </a:r>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4A3536BB-D6A7-4B93-8E97-947CA4B24D29}"/>
              </a:ext>
            </a:extLst>
          </p:cNvPr>
          <p:cNvPicPr>
            <a:picLocks noChangeAspect="1"/>
          </p:cNvPicPr>
          <p:nvPr/>
        </p:nvPicPr>
        <p:blipFill>
          <a:blip r:embed="rId3"/>
          <a:stretch>
            <a:fillRect/>
          </a:stretch>
        </p:blipFill>
        <p:spPr>
          <a:xfrm>
            <a:off x="7246029" y="3852890"/>
            <a:ext cx="3814438" cy="2026420"/>
          </a:xfrm>
          <a:prstGeom prst="rect">
            <a:avLst/>
          </a:prstGeom>
        </p:spPr>
      </p:pic>
      <p:pic>
        <p:nvPicPr>
          <p:cNvPr id="5" name="Picture 4">
            <a:extLst>
              <a:ext uri="{FF2B5EF4-FFF2-40B4-BE49-F238E27FC236}">
                <a16:creationId xmlns:a16="http://schemas.microsoft.com/office/drawing/2014/main" id="{8B1A93E3-ACD5-4BCD-8223-733E7DCB1052}"/>
              </a:ext>
            </a:extLst>
          </p:cNvPr>
          <p:cNvPicPr>
            <a:picLocks noChangeAspect="1"/>
          </p:cNvPicPr>
          <p:nvPr/>
        </p:nvPicPr>
        <p:blipFill>
          <a:blip r:embed="rId4"/>
          <a:stretch>
            <a:fillRect/>
          </a:stretch>
        </p:blipFill>
        <p:spPr>
          <a:xfrm>
            <a:off x="1524000" y="3852890"/>
            <a:ext cx="3421972" cy="2026420"/>
          </a:xfrm>
          <a:prstGeom prst="rect">
            <a:avLst/>
          </a:prstGeom>
        </p:spPr>
      </p:pic>
    </p:spTree>
    <p:extLst>
      <p:ext uri="{BB962C8B-B14F-4D97-AF65-F5344CB8AC3E}">
        <p14:creationId xmlns:p14="http://schemas.microsoft.com/office/powerpoint/2010/main" val="2931023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0FD5-C7FD-427A-8A46-DF9BCA68DC79}"/>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7C814D6D-A438-44E6-945B-CE9D634EFC3B}"/>
              </a:ext>
            </a:extLst>
          </p:cNvPr>
          <p:cNvSpPr>
            <a:spLocks noGrp="1"/>
          </p:cNvSpPr>
          <p:nvPr>
            <p:ph idx="1"/>
          </p:nvPr>
        </p:nvSpPr>
        <p:spPr/>
        <p:txBody>
          <a:bodyPr/>
          <a:lstStyle/>
          <a:p>
            <a:r>
              <a:rPr lang="en-GB" dirty="0"/>
              <a:t>SWOT Analysis.</a:t>
            </a:r>
          </a:p>
          <a:p>
            <a:r>
              <a:rPr lang="en-GB" dirty="0"/>
              <a:t>Goal Setting.</a:t>
            </a:r>
          </a:p>
          <a:p>
            <a:r>
              <a:rPr lang="en-GB" dirty="0"/>
              <a:t>Select Teams/Create a PowerPoint presentation in small groups.</a:t>
            </a:r>
          </a:p>
          <a:p>
            <a:r>
              <a:rPr lang="en-GB" dirty="0"/>
              <a:t>Importance and types of communication/ How to improve presenting skills.</a:t>
            </a:r>
          </a:p>
          <a:p>
            <a:pPr marL="0" indent="0">
              <a:buNone/>
            </a:pP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376009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E046-98AD-4336-AB6E-C0B95CD9AA00}"/>
              </a:ext>
            </a:extLst>
          </p:cNvPr>
          <p:cNvSpPr>
            <a:spLocks noGrp="1"/>
          </p:cNvSpPr>
          <p:nvPr>
            <p:ph type="title"/>
          </p:nvPr>
        </p:nvSpPr>
        <p:spPr/>
        <p:txBody>
          <a:bodyPr/>
          <a:lstStyle/>
          <a:p>
            <a:r>
              <a:rPr lang="en-GB" dirty="0"/>
              <a:t>Presenting skills </a:t>
            </a:r>
          </a:p>
        </p:txBody>
      </p:sp>
      <p:sp>
        <p:nvSpPr>
          <p:cNvPr id="3" name="Content Placeholder 2">
            <a:extLst>
              <a:ext uri="{FF2B5EF4-FFF2-40B4-BE49-F238E27FC236}">
                <a16:creationId xmlns:a16="http://schemas.microsoft.com/office/drawing/2014/main" id="{333B868E-959E-45BB-811C-CE5AF9ED2C73}"/>
              </a:ext>
            </a:extLst>
          </p:cNvPr>
          <p:cNvSpPr>
            <a:spLocks noGrp="1"/>
          </p:cNvSpPr>
          <p:nvPr>
            <p:ph idx="1"/>
          </p:nvPr>
        </p:nvSpPr>
        <p:spPr/>
        <p:txBody>
          <a:bodyPr/>
          <a:lstStyle/>
          <a:p>
            <a:r>
              <a:rPr lang="en-GB" dirty="0"/>
              <a:t>Who has presented before?</a:t>
            </a:r>
          </a:p>
          <a:p>
            <a:r>
              <a:rPr lang="en-GB" dirty="0"/>
              <a:t>Under what circumstances?</a:t>
            </a:r>
          </a:p>
          <a:p>
            <a:r>
              <a:rPr lang="en-GB" dirty="0"/>
              <a:t>What barriers do you face in these situations?</a:t>
            </a:r>
          </a:p>
          <a:p>
            <a:r>
              <a:rPr lang="en-GB" dirty="0"/>
              <a:t>Essential things you should try to do?</a:t>
            </a:r>
          </a:p>
          <a:p>
            <a:r>
              <a:rPr lang="en-GB" dirty="0"/>
              <a:t>Success Stories? </a:t>
            </a:r>
          </a:p>
        </p:txBody>
      </p:sp>
    </p:spTree>
    <p:extLst>
      <p:ext uri="{BB962C8B-B14F-4D97-AF65-F5344CB8AC3E}">
        <p14:creationId xmlns:p14="http://schemas.microsoft.com/office/powerpoint/2010/main" val="702057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CF33-2E88-4816-83D7-F60F9E2D8D8C}"/>
              </a:ext>
            </a:extLst>
          </p:cNvPr>
          <p:cNvSpPr>
            <a:spLocks noGrp="1"/>
          </p:cNvSpPr>
          <p:nvPr>
            <p:ph type="title"/>
          </p:nvPr>
        </p:nvSpPr>
        <p:spPr/>
        <p:txBody>
          <a:bodyPr/>
          <a:lstStyle/>
          <a:p>
            <a:r>
              <a:rPr lang="en-GB" dirty="0"/>
              <a:t>How can you improve your presenting skills?</a:t>
            </a:r>
          </a:p>
        </p:txBody>
      </p:sp>
      <p:sp>
        <p:nvSpPr>
          <p:cNvPr id="3" name="Content Placeholder 2">
            <a:extLst>
              <a:ext uri="{FF2B5EF4-FFF2-40B4-BE49-F238E27FC236}">
                <a16:creationId xmlns:a16="http://schemas.microsoft.com/office/drawing/2014/main" id="{133BAF44-10B1-442C-93E2-8E80BF33F69E}"/>
              </a:ext>
            </a:extLst>
          </p:cNvPr>
          <p:cNvSpPr>
            <a:spLocks noGrp="1"/>
          </p:cNvSpPr>
          <p:nvPr>
            <p:ph idx="1"/>
          </p:nvPr>
        </p:nvSpPr>
        <p:spPr/>
        <p:txBody>
          <a:bodyPr/>
          <a:lstStyle/>
          <a:p>
            <a:r>
              <a:rPr lang="en-GB" dirty="0">
                <a:solidFill>
                  <a:srgbClr val="FF0000"/>
                </a:solidFill>
              </a:rPr>
              <a:t>Maintain eye contact while presenting and smile.</a:t>
            </a:r>
          </a:p>
          <a:p>
            <a:r>
              <a:rPr lang="en-GB" dirty="0"/>
              <a:t>Help show your confidence to the audience and allow them to connect with you and what you are saying.</a:t>
            </a:r>
          </a:p>
          <a:p>
            <a:r>
              <a:rPr lang="en-GB" dirty="0"/>
              <a:t>This will help you feel less nervous.</a:t>
            </a:r>
          </a:p>
          <a:p>
            <a:endParaRPr lang="en-GB" dirty="0"/>
          </a:p>
          <a:p>
            <a:r>
              <a:rPr lang="en-GB" dirty="0"/>
              <a:t>Ways to do this?</a:t>
            </a:r>
          </a:p>
          <a:p>
            <a:endParaRPr lang="en-GB" dirty="0"/>
          </a:p>
        </p:txBody>
      </p:sp>
      <p:pic>
        <p:nvPicPr>
          <p:cNvPr id="4" name="Picture 3">
            <a:extLst>
              <a:ext uri="{FF2B5EF4-FFF2-40B4-BE49-F238E27FC236}">
                <a16:creationId xmlns:a16="http://schemas.microsoft.com/office/drawing/2014/main" id="{15AD49F6-DD61-40AB-95F4-98C1B9269C02}"/>
              </a:ext>
            </a:extLst>
          </p:cNvPr>
          <p:cNvPicPr>
            <a:picLocks noChangeAspect="1"/>
          </p:cNvPicPr>
          <p:nvPr/>
        </p:nvPicPr>
        <p:blipFill>
          <a:blip r:embed="rId3"/>
          <a:stretch>
            <a:fillRect/>
          </a:stretch>
        </p:blipFill>
        <p:spPr>
          <a:xfrm>
            <a:off x="9153248" y="4179098"/>
            <a:ext cx="2619375" cy="1743075"/>
          </a:xfrm>
          <a:prstGeom prst="rect">
            <a:avLst/>
          </a:prstGeom>
        </p:spPr>
      </p:pic>
    </p:spTree>
    <p:extLst>
      <p:ext uri="{BB962C8B-B14F-4D97-AF65-F5344CB8AC3E}">
        <p14:creationId xmlns:p14="http://schemas.microsoft.com/office/powerpoint/2010/main" val="169062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74F0-2E1F-4FFB-B09A-BE0249FE16FC}"/>
              </a:ext>
            </a:extLst>
          </p:cNvPr>
          <p:cNvSpPr>
            <a:spLocks noGrp="1"/>
          </p:cNvSpPr>
          <p:nvPr>
            <p:ph type="title"/>
          </p:nvPr>
        </p:nvSpPr>
        <p:spPr/>
        <p:txBody>
          <a:bodyPr/>
          <a:lstStyle/>
          <a:p>
            <a:r>
              <a:rPr lang="en-GB" dirty="0"/>
              <a:t>How can you improve your presenting skills?</a:t>
            </a:r>
          </a:p>
        </p:txBody>
      </p:sp>
      <p:sp>
        <p:nvSpPr>
          <p:cNvPr id="3" name="Content Placeholder 2">
            <a:extLst>
              <a:ext uri="{FF2B5EF4-FFF2-40B4-BE49-F238E27FC236}">
                <a16:creationId xmlns:a16="http://schemas.microsoft.com/office/drawing/2014/main" id="{AE8591AE-C39C-47FC-9868-5D9DC6228CF2}"/>
              </a:ext>
            </a:extLst>
          </p:cNvPr>
          <p:cNvSpPr>
            <a:spLocks noGrp="1"/>
          </p:cNvSpPr>
          <p:nvPr>
            <p:ph idx="1"/>
          </p:nvPr>
        </p:nvSpPr>
        <p:spPr>
          <a:xfrm>
            <a:off x="609601" y="2232033"/>
            <a:ext cx="7315200" cy="3894130"/>
          </a:xfrm>
        </p:spPr>
        <p:txBody>
          <a:bodyPr/>
          <a:lstStyle/>
          <a:p>
            <a:r>
              <a:rPr lang="en-GB" dirty="0">
                <a:solidFill>
                  <a:srgbClr val="FF0000"/>
                </a:solidFill>
              </a:rPr>
              <a:t>Use of gestures and facial expressions.</a:t>
            </a:r>
          </a:p>
          <a:p>
            <a:r>
              <a:rPr lang="en-GB" dirty="0"/>
              <a:t>To emphasise the content of your presentation, it is advisable to use appropriate gestures and body language to get your message across.</a:t>
            </a:r>
          </a:p>
          <a:p>
            <a:r>
              <a:rPr lang="en-GB" dirty="0"/>
              <a:t>Use open body language. </a:t>
            </a:r>
          </a:p>
        </p:txBody>
      </p:sp>
      <p:pic>
        <p:nvPicPr>
          <p:cNvPr id="4" name="Picture 3">
            <a:extLst>
              <a:ext uri="{FF2B5EF4-FFF2-40B4-BE49-F238E27FC236}">
                <a16:creationId xmlns:a16="http://schemas.microsoft.com/office/drawing/2014/main" id="{AB44C5EE-831D-44FE-B55C-2E4453212BA8}"/>
              </a:ext>
            </a:extLst>
          </p:cNvPr>
          <p:cNvPicPr>
            <a:picLocks noChangeAspect="1"/>
          </p:cNvPicPr>
          <p:nvPr/>
        </p:nvPicPr>
        <p:blipFill>
          <a:blip r:embed="rId3"/>
          <a:stretch>
            <a:fillRect/>
          </a:stretch>
        </p:blipFill>
        <p:spPr>
          <a:xfrm>
            <a:off x="9153248" y="2830516"/>
            <a:ext cx="2540438" cy="2697163"/>
          </a:xfrm>
          <a:prstGeom prst="rect">
            <a:avLst/>
          </a:prstGeom>
        </p:spPr>
      </p:pic>
    </p:spTree>
    <p:extLst>
      <p:ext uri="{BB962C8B-B14F-4D97-AF65-F5344CB8AC3E}">
        <p14:creationId xmlns:p14="http://schemas.microsoft.com/office/powerpoint/2010/main" val="299601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31CB-016C-40B2-A6B5-3E42081B8BE6}"/>
              </a:ext>
            </a:extLst>
          </p:cNvPr>
          <p:cNvSpPr>
            <a:spLocks noGrp="1"/>
          </p:cNvSpPr>
          <p:nvPr>
            <p:ph type="title"/>
          </p:nvPr>
        </p:nvSpPr>
        <p:spPr/>
        <p:txBody>
          <a:bodyPr/>
          <a:lstStyle/>
          <a:p>
            <a:r>
              <a:rPr lang="en-GB" dirty="0"/>
              <a:t>How can you improve your presenting skills?</a:t>
            </a:r>
          </a:p>
        </p:txBody>
      </p:sp>
      <p:sp>
        <p:nvSpPr>
          <p:cNvPr id="3" name="Content Placeholder 2">
            <a:extLst>
              <a:ext uri="{FF2B5EF4-FFF2-40B4-BE49-F238E27FC236}">
                <a16:creationId xmlns:a16="http://schemas.microsoft.com/office/drawing/2014/main" id="{736B39A3-95BB-4D17-88EB-72C95A3355A9}"/>
              </a:ext>
            </a:extLst>
          </p:cNvPr>
          <p:cNvSpPr>
            <a:spLocks noGrp="1"/>
          </p:cNvSpPr>
          <p:nvPr>
            <p:ph idx="1"/>
          </p:nvPr>
        </p:nvSpPr>
        <p:spPr>
          <a:xfrm>
            <a:off x="609601" y="2232033"/>
            <a:ext cx="8742946" cy="3894130"/>
          </a:xfrm>
        </p:spPr>
        <p:txBody>
          <a:bodyPr/>
          <a:lstStyle/>
          <a:p>
            <a:r>
              <a:rPr lang="en-GB" sz="2800" dirty="0">
                <a:solidFill>
                  <a:srgbClr val="FF0000"/>
                </a:solidFill>
              </a:rPr>
              <a:t>Avoid distractions.</a:t>
            </a:r>
          </a:p>
          <a:p>
            <a:r>
              <a:rPr lang="en-GB" sz="2800" dirty="0"/>
              <a:t>Often you will not be able to avoid the use of aids. </a:t>
            </a:r>
          </a:p>
          <a:p>
            <a:r>
              <a:rPr lang="en-GB" sz="2800" dirty="0"/>
              <a:t>For example, you may need to use a laser pointer to show something on the screen, or you may need to use a pen to write something down on a flipchart.</a:t>
            </a:r>
          </a:p>
          <a:p>
            <a:r>
              <a:rPr lang="en-GB" sz="2800" dirty="0"/>
              <a:t>To avoid distractions for you and the audience, get into the habit of putting down tools you don't need.</a:t>
            </a:r>
          </a:p>
        </p:txBody>
      </p:sp>
      <p:pic>
        <p:nvPicPr>
          <p:cNvPr id="4" name="Picture 3">
            <a:extLst>
              <a:ext uri="{FF2B5EF4-FFF2-40B4-BE49-F238E27FC236}">
                <a16:creationId xmlns:a16="http://schemas.microsoft.com/office/drawing/2014/main" id="{E32EE805-446D-43C1-BF83-CF020D006D2E}"/>
              </a:ext>
            </a:extLst>
          </p:cNvPr>
          <p:cNvPicPr>
            <a:picLocks noChangeAspect="1"/>
          </p:cNvPicPr>
          <p:nvPr/>
        </p:nvPicPr>
        <p:blipFill>
          <a:blip r:embed="rId3"/>
          <a:stretch>
            <a:fillRect/>
          </a:stretch>
        </p:blipFill>
        <p:spPr>
          <a:xfrm>
            <a:off x="9529010" y="3222473"/>
            <a:ext cx="2459789" cy="2114739"/>
          </a:xfrm>
          <a:prstGeom prst="rect">
            <a:avLst/>
          </a:prstGeom>
        </p:spPr>
      </p:pic>
    </p:spTree>
    <p:extLst>
      <p:ext uri="{BB962C8B-B14F-4D97-AF65-F5344CB8AC3E}">
        <p14:creationId xmlns:p14="http://schemas.microsoft.com/office/powerpoint/2010/main" val="255890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31CB-016C-40B2-A6B5-3E42081B8BE6}"/>
              </a:ext>
            </a:extLst>
          </p:cNvPr>
          <p:cNvSpPr>
            <a:spLocks noGrp="1"/>
          </p:cNvSpPr>
          <p:nvPr>
            <p:ph type="title"/>
          </p:nvPr>
        </p:nvSpPr>
        <p:spPr/>
        <p:txBody>
          <a:bodyPr/>
          <a:lstStyle/>
          <a:p>
            <a:r>
              <a:rPr lang="en-GB" dirty="0"/>
              <a:t>How can you improve your presenting skills?</a:t>
            </a:r>
          </a:p>
        </p:txBody>
      </p:sp>
      <p:sp>
        <p:nvSpPr>
          <p:cNvPr id="3" name="Content Placeholder 2">
            <a:extLst>
              <a:ext uri="{FF2B5EF4-FFF2-40B4-BE49-F238E27FC236}">
                <a16:creationId xmlns:a16="http://schemas.microsoft.com/office/drawing/2014/main" id="{736B39A3-95BB-4D17-88EB-72C95A3355A9}"/>
              </a:ext>
            </a:extLst>
          </p:cNvPr>
          <p:cNvSpPr>
            <a:spLocks noGrp="1"/>
          </p:cNvSpPr>
          <p:nvPr>
            <p:ph idx="1"/>
          </p:nvPr>
        </p:nvSpPr>
        <p:spPr/>
        <p:txBody>
          <a:bodyPr/>
          <a:lstStyle/>
          <a:p>
            <a:r>
              <a:rPr lang="en-GB" dirty="0">
                <a:solidFill>
                  <a:srgbClr val="FF0000"/>
                </a:solidFill>
              </a:rPr>
              <a:t>Be prepared: Practice makes perfect…</a:t>
            </a:r>
          </a:p>
          <a:p>
            <a:r>
              <a:rPr lang="en-GB" dirty="0"/>
              <a:t>If you prepare well before the presentation, you will feel more relaxed and confident while presenting and it will also improve your body language. </a:t>
            </a:r>
          </a:p>
          <a:p>
            <a:r>
              <a:rPr lang="en-GB" dirty="0"/>
              <a:t>How can we do this?</a:t>
            </a:r>
          </a:p>
        </p:txBody>
      </p:sp>
      <p:pic>
        <p:nvPicPr>
          <p:cNvPr id="6" name="Picture 5">
            <a:extLst>
              <a:ext uri="{FF2B5EF4-FFF2-40B4-BE49-F238E27FC236}">
                <a16:creationId xmlns:a16="http://schemas.microsoft.com/office/drawing/2014/main" id="{6493E5E8-81E0-431E-8D5E-4AF197D99C02}"/>
              </a:ext>
            </a:extLst>
          </p:cNvPr>
          <p:cNvPicPr>
            <a:picLocks noChangeAspect="1"/>
          </p:cNvPicPr>
          <p:nvPr/>
        </p:nvPicPr>
        <p:blipFill>
          <a:blip r:embed="rId3"/>
          <a:stretch>
            <a:fillRect/>
          </a:stretch>
        </p:blipFill>
        <p:spPr>
          <a:xfrm>
            <a:off x="7644063" y="4119196"/>
            <a:ext cx="4339389" cy="2006967"/>
          </a:xfrm>
          <a:prstGeom prst="rect">
            <a:avLst/>
          </a:prstGeom>
        </p:spPr>
      </p:pic>
    </p:spTree>
    <p:extLst>
      <p:ext uri="{BB962C8B-B14F-4D97-AF65-F5344CB8AC3E}">
        <p14:creationId xmlns:p14="http://schemas.microsoft.com/office/powerpoint/2010/main" val="1496384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31CB-016C-40B2-A6B5-3E42081B8BE6}"/>
              </a:ext>
            </a:extLst>
          </p:cNvPr>
          <p:cNvSpPr>
            <a:spLocks noGrp="1"/>
          </p:cNvSpPr>
          <p:nvPr>
            <p:ph type="title"/>
          </p:nvPr>
        </p:nvSpPr>
        <p:spPr/>
        <p:txBody>
          <a:bodyPr/>
          <a:lstStyle/>
          <a:p>
            <a:r>
              <a:rPr lang="en-GB" dirty="0"/>
              <a:t>How can you improve your presenting skills?</a:t>
            </a:r>
          </a:p>
        </p:txBody>
      </p:sp>
      <p:sp>
        <p:nvSpPr>
          <p:cNvPr id="3" name="Content Placeholder 2">
            <a:extLst>
              <a:ext uri="{FF2B5EF4-FFF2-40B4-BE49-F238E27FC236}">
                <a16:creationId xmlns:a16="http://schemas.microsoft.com/office/drawing/2014/main" id="{736B39A3-95BB-4D17-88EB-72C95A3355A9}"/>
              </a:ext>
            </a:extLst>
          </p:cNvPr>
          <p:cNvSpPr>
            <a:spLocks noGrp="1"/>
          </p:cNvSpPr>
          <p:nvPr>
            <p:ph idx="1"/>
          </p:nvPr>
        </p:nvSpPr>
        <p:spPr/>
        <p:txBody>
          <a:bodyPr/>
          <a:lstStyle/>
          <a:p>
            <a:r>
              <a:rPr lang="en-GB" dirty="0">
                <a:solidFill>
                  <a:srgbClr val="FF0000"/>
                </a:solidFill>
              </a:rPr>
              <a:t>Speak freely and avoid filler words</a:t>
            </a:r>
            <a:r>
              <a:rPr lang="en-GB" dirty="0"/>
              <a:t>.</a:t>
            </a:r>
          </a:p>
          <a:p>
            <a:r>
              <a:rPr lang="en-GB" dirty="0"/>
              <a:t>To make the presentation as engaging and enjoyable as possible for the audience, you should avoid reading it off:</a:t>
            </a:r>
          </a:p>
          <a:p>
            <a:r>
              <a:rPr lang="en-GB" dirty="0"/>
              <a:t>Use bullet points and pictures. </a:t>
            </a:r>
          </a:p>
          <a:p>
            <a:r>
              <a:rPr lang="en-GB" dirty="0"/>
              <a:t>Speak freely, slowly, and clearly.</a:t>
            </a:r>
          </a:p>
          <a:p>
            <a:r>
              <a:rPr lang="en-GB" dirty="0"/>
              <a:t>Avoid – “um” “so” “eh”  </a:t>
            </a:r>
          </a:p>
        </p:txBody>
      </p:sp>
    </p:spTree>
    <p:extLst>
      <p:ext uri="{BB962C8B-B14F-4D97-AF65-F5344CB8AC3E}">
        <p14:creationId xmlns:p14="http://schemas.microsoft.com/office/powerpoint/2010/main" val="4034489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31CB-016C-40B2-A6B5-3E42081B8BE6}"/>
              </a:ext>
            </a:extLst>
          </p:cNvPr>
          <p:cNvSpPr>
            <a:spLocks noGrp="1"/>
          </p:cNvSpPr>
          <p:nvPr>
            <p:ph type="title"/>
          </p:nvPr>
        </p:nvSpPr>
        <p:spPr/>
        <p:txBody>
          <a:bodyPr/>
          <a:lstStyle/>
          <a:p>
            <a:r>
              <a:rPr lang="en-GB" dirty="0"/>
              <a:t>How can you improve your presenting skills?</a:t>
            </a:r>
          </a:p>
        </p:txBody>
      </p:sp>
      <p:sp>
        <p:nvSpPr>
          <p:cNvPr id="3" name="Content Placeholder 2">
            <a:extLst>
              <a:ext uri="{FF2B5EF4-FFF2-40B4-BE49-F238E27FC236}">
                <a16:creationId xmlns:a16="http://schemas.microsoft.com/office/drawing/2014/main" id="{736B39A3-95BB-4D17-88EB-72C95A3355A9}"/>
              </a:ext>
            </a:extLst>
          </p:cNvPr>
          <p:cNvSpPr>
            <a:spLocks noGrp="1"/>
          </p:cNvSpPr>
          <p:nvPr>
            <p:ph idx="1"/>
          </p:nvPr>
        </p:nvSpPr>
        <p:spPr>
          <a:xfrm>
            <a:off x="609600" y="2232033"/>
            <a:ext cx="8922707" cy="3894130"/>
          </a:xfrm>
        </p:spPr>
        <p:txBody>
          <a:bodyPr/>
          <a:lstStyle/>
          <a:p>
            <a:r>
              <a:rPr lang="en-GB" sz="2800" dirty="0">
                <a:solidFill>
                  <a:srgbClr val="FF0000"/>
                </a:solidFill>
              </a:rPr>
              <a:t>Use effective pauses</a:t>
            </a:r>
            <a:r>
              <a:rPr lang="en-GB" sz="2800" dirty="0"/>
              <a:t>.</a:t>
            </a:r>
          </a:p>
          <a:p>
            <a:r>
              <a:rPr lang="en-GB" sz="2800" dirty="0"/>
              <a:t>When giving a presentation, you should keep in mind that you have already heard the content several times - your audience probably hasn’t.</a:t>
            </a:r>
          </a:p>
          <a:p>
            <a:r>
              <a:rPr lang="en-GB" sz="2800" dirty="0"/>
              <a:t>Helps the information be absorbed and emphasise a point. </a:t>
            </a:r>
          </a:p>
          <a:p>
            <a:r>
              <a:rPr lang="en-GB" sz="2800" dirty="0"/>
              <a:t>It could help you in remember your next point or what you forgot to mention. </a:t>
            </a:r>
          </a:p>
        </p:txBody>
      </p:sp>
      <p:pic>
        <p:nvPicPr>
          <p:cNvPr id="5" name="Picture 4">
            <a:extLst>
              <a:ext uri="{FF2B5EF4-FFF2-40B4-BE49-F238E27FC236}">
                <a16:creationId xmlns:a16="http://schemas.microsoft.com/office/drawing/2014/main" id="{CB149499-9BBF-467B-9653-F24934E535EB}"/>
              </a:ext>
            </a:extLst>
          </p:cNvPr>
          <p:cNvPicPr>
            <a:picLocks noChangeAspect="1"/>
          </p:cNvPicPr>
          <p:nvPr/>
        </p:nvPicPr>
        <p:blipFill>
          <a:blip r:embed="rId3"/>
          <a:stretch>
            <a:fillRect/>
          </a:stretch>
        </p:blipFill>
        <p:spPr>
          <a:xfrm>
            <a:off x="9553184" y="4107073"/>
            <a:ext cx="2504064" cy="2123162"/>
          </a:xfrm>
          <a:prstGeom prst="rect">
            <a:avLst/>
          </a:prstGeom>
        </p:spPr>
      </p:pic>
    </p:spTree>
    <p:extLst>
      <p:ext uri="{BB962C8B-B14F-4D97-AF65-F5344CB8AC3E}">
        <p14:creationId xmlns:p14="http://schemas.microsoft.com/office/powerpoint/2010/main" val="2398121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31CB-016C-40B2-A6B5-3E42081B8BE6}"/>
              </a:ext>
            </a:extLst>
          </p:cNvPr>
          <p:cNvSpPr>
            <a:spLocks noGrp="1"/>
          </p:cNvSpPr>
          <p:nvPr>
            <p:ph type="title"/>
          </p:nvPr>
        </p:nvSpPr>
        <p:spPr/>
        <p:txBody>
          <a:bodyPr/>
          <a:lstStyle/>
          <a:p>
            <a:r>
              <a:rPr lang="en-GB" dirty="0"/>
              <a:t>How can you improve your presenting skills?</a:t>
            </a:r>
          </a:p>
        </p:txBody>
      </p:sp>
      <p:sp>
        <p:nvSpPr>
          <p:cNvPr id="3" name="Content Placeholder 2">
            <a:extLst>
              <a:ext uri="{FF2B5EF4-FFF2-40B4-BE49-F238E27FC236}">
                <a16:creationId xmlns:a16="http://schemas.microsoft.com/office/drawing/2014/main" id="{736B39A3-95BB-4D17-88EB-72C95A3355A9}"/>
              </a:ext>
            </a:extLst>
          </p:cNvPr>
          <p:cNvSpPr>
            <a:spLocks noGrp="1"/>
          </p:cNvSpPr>
          <p:nvPr>
            <p:ph idx="1"/>
          </p:nvPr>
        </p:nvSpPr>
        <p:spPr/>
        <p:txBody>
          <a:bodyPr/>
          <a:lstStyle/>
          <a:p>
            <a:r>
              <a:rPr lang="en-GB" dirty="0">
                <a:solidFill>
                  <a:srgbClr val="FF0000"/>
                </a:solidFill>
              </a:rPr>
              <a:t>Speak the language of the audience and engage with them.</a:t>
            </a:r>
          </a:p>
          <a:p>
            <a:r>
              <a:rPr lang="en-GB" dirty="0"/>
              <a:t>Think about your target audience and speak the language of the audience. Use appropriate and relevant examples.</a:t>
            </a:r>
          </a:p>
          <a:p>
            <a:r>
              <a:rPr lang="en-GB" dirty="0"/>
              <a:t>Always try to keep the attention of your audience and keep them engaged during a presentation. </a:t>
            </a:r>
          </a:p>
          <a:p>
            <a:r>
              <a:rPr lang="en-GB" dirty="0"/>
              <a:t>Ask quick easy questions, make it interactive if possible.</a:t>
            </a:r>
          </a:p>
        </p:txBody>
      </p:sp>
    </p:spTree>
    <p:extLst>
      <p:ext uri="{BB962C8B-B14F-4D97-AF65-F5344CB8AC3E}">
        <p14:creationId xmlns:p14="http://schemas.microsoft.com/office/powerpoint/2010/main" val="924769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31CB-016C-40B2-A6B5-3E42081B8BE6}"/>
              </a:ext>
            </a:extLst>
          </p:cNvPr>
          <p:cNvSpPr>
            <a:spLocks noGrp="1"/>
          </p:cNvSpPr>
          <p:nvPr>
            <p:ph type="title"/>
          </p:nvPr>
        </p:nvSpPr>
        <p:spPr/>
        <p:txBody>
          <a:bodyPr/>
          <a:lstStyle/>
          <a:p>
            <a:r>
              <a:rPr lang="en-GB" dirty="0"/>
              <a:t>How can you improve your presenting skills?</a:t>
            </a:r>
          </a:p>
        </p:txBody>
      </p:sp>
      <p:sp>
        <p:nvSpPr>
          <p:cNvPr id="3" name="Content Placeholder 2">
            <a:extLst>
              <a:ext uri="{FF2B5EF4-FFF2-40B4-BE49-F238E27FC236}">
                <a16:creationId xmlns:a16="http://schemas.microsoft.com/office/drawing/2014/main" id="{736B39A3-95BB-4D17-88EB-72C95A3355A9}"/>
              </a:ext>
            </a:extLst>
          </p:cNvPr>
          <p:cNvSpPr>
            <a:spLocks noGrp="1"/>
          </p:cNvSpPr>
          <p:nvPr>
            <p:ph idx="1"/>
          </p:nvPr>
        </p:nvSpPr>
        <p:spPr>
          <a:xfrm>
            <a:off x="609600" y="2232033"/>
            <a:ext cx="11377807" cy="3894130"/>
          </a:xfrm>
        </p:spPr>
        <p:txBody>
          <a:bodyPr/>
          <a:lstStyle/>
          <a:p>
            <a:r>
              <a:rPr lang="en-GB" sz="2800" dirty="0">
                <a:solidFill>
                  <a:srgbClr val="FF0000"/>
                </a:solidFill>
              </a:rPr>
              <a:t>Don't fight the stage fright &amp; take deep breaths.</a:t>
            </a:r>
          </a:p>
          <a:p>
            <a:r>
              <a:rPr lang="en-GB" sz="2800" dirty="0"/>
              <a:t>Address your fear and try and accept it, and transform it into positive enthusiasm – What is the worst that can happen?  Think of past experiences to help you overcome it.</a:t>
            </a:r>
          </a:p>
          <a:p>
            <a:r>
              <a:rPr lang="en-GB" sz="2800" dirty="0"/>
              <a:t>Take a couple of deep breaths to get oxygen to your brain and relax your body.</a:t>
            </a:r>
          </a:p>
        </p:txBody>
      </p:sp>
      <p:pic>
        <p:nvPicPr>
          <p:cNvPr id="4" name="Picture 3">
            <a:extLst>
              <a:ext uri="{FF2B5EF4-FFF2-40B4-BE49-F238E27FC236}">
                <a16:creationId xmlns:a16="http://schemas.microsoft.com/office/drawing/2014/main" id="{BB33924B-6C0C-4C0F-9748-77084F1FDF30}"/>
              </a:ext>
            </a:extLst>
          </p:cNvPr>
          <p:cNvPicPr>
            <a:picLocks noChangeAspect="1"/>
          </p:cNvPicPr>
          <p:nvPr/>
        </p:nvPicPr>
        <p:blipFill>
          <a:blip r:embed="rId2"/>
          <a:stretch>
            <a:fillRect/>
          </a:stretch>
        </p:blipFill>
        <p:spPr>
          <a:xfrm>
            <a:off x="4227534" y="5047989"/>
            <a:ext cx="3939436" cy="1078174"/>
          </a:xfrm>
          <a:prstGeom prst="rect">
            <a:avLst/>
          </a:prstGeom>
        </p:spPr>
      </p:pic>
    </p:spTree>
    <p:extLst>
      <p:ext uri="{BB962C8B-B14F-4D97-AF65-F5344CB8AC3E}">
        <p14:creationId xmlns:p14="http://schemas.microsoft.com/office/powerpoint/2010/main" val="275219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31CB-016C-40B2-A6B5-3E42081B8BE6}"/>
              </a:ext>
            </a:extLst>
          </p:cNvPr>
          <p:cNvSpPr>
            <a:spLocks noGrp="1"/>
          </p:cNvSpPr>
          <p:nvPr>
            <p:ph type="title"/>
          </p:nvPr>
        </p:nvSpPr>
        <p:spPr/>
        <p:txBody>
          <a:bodyPr/>
          <a:lstStyle/>
          <a:p>
            <a:r>
              <a:rPr lang="en-GB" dirty="0"/>
              <a:t>How can you improve your presenting skills?</a:t>
            </a:r>
          </a:p>
        </p:txBody>
      </p:sp>
      <p:sp>
        <p:nvSpPr>
          <p:cNvPr id="3" name="Content Placeholder 2">
            <a:extLst>
              <a:ext uri="{FF2B5EF4-FFF2-40B4-BE49-F238E27FC236}">
                <a16:creationId xmlns:a16="http://schemas.microsoft.com/office/drawing/2014/main" id="{736B39A3-95BB-4D17-88EB-72C95A3355A9}"/>
              </a:ext>
            </a:extLst>
          </p:cNvPr>
          <p:cNvSpPr>
            <a:spLocks noGrp="1"/>
          </p:cNvSpPr>
          <p:nvPr>
            <p:ph idx="1"/>
          </p:nvPr>
        </p:nvSpPr>
        <p:spPr>
          <a:xfrm>
            <a:off x="609600" y="2028833"/>
            <a:ext cx="8543647" cy="3894130"/>
          </a:xfrm>
        </p:spPr>
        <p:txBody>
          <a:bodyPr/>
          <a:lstStyle/>
          <a:p>
            <a:r>
              <a:rPr lang="en-GB" sz="2800" dirty="0">
                <a:solidFill>
                  <a:srgbClr val="FF0000"/>
                </a:solidFill>
              </a:rPr>
              <a:t>Be confident.</a:t>
            </a:r>
          </a:p>
          <a:p>
            <a:r>
              <a:rPr lang="en-GB" sz="2800" dirty="0"/>
              <a:t>By appearing self-confident, you convey to the listener that you are confident in your topic and have prepared yourself sufficiently. </a:t>
            </a:r>
          </a:p>
          <a:p>
            <a:r>
              <a:rPr lang="en-GB" sz="2800" dirty="0"/>
              <a:t>Try to relax and not appear too stressed or nervous.</a:t>
            </a:r>
          </a:p>
          <a:p>
            <a:r>
              <a:rPr lang="en-GB" sz="2800" dirty="0"/>
              <a:t>We will be looking at ways to help you confidence next week. </a:t>
            </a:r>
          </a:p>
          <a:p>
            <a:r>
              <a:rPr lang="en-GB" sz="2000" dirty="0">
                <a:hlinkClick r:id="rId2"/>
              </a:rPr>
              <a:t>Speaker Coach</a:t>
            </a:r>
            <a:r>
              <a:rPr lang="en-GB" sz="2000" dirty="0"/>
              <a:t> </a:t>
            </a:r>
          </a:p>
          <a:p>
            <a:endParaRPr lang="en-GB" sz="2800" dirty="0"/>
          </a:p>
        </p:txBody>
      </p:sp>
      <p:pic>
        <p:nvPicPr>
          <p:cNvPr id="4" name="Picture 3">
            <a:extLst>
              <a:ext uri="{FF2B5EF4-FFF2-40B4-BE49-F238E27FC236}">
                <a16:creationId xmlns:a16="http://schemas.microsoft.com/office/drawing/2014/main" id="{E7306E4D-5EB6-4415-998B-5B95BF3EDE62}"/>
              </a:ext>
            </a:extLst>
          </p:cNvPr>
          <p:cNvPicPr>
            <a:picLocks noChangeAspect="1"/>
          </p:cNvPicPr>
          <p:nvPr/>
        </p:nvPicPr>
        <p:blipFill>
          <a:blip r:embed="rId3"/>
          <a:stretch>
            <a:fillRect/>
          </a:stretch>
        </p:blipFill>
        <p:spPr>
          <a:xfrm>
            <a:off x="8830849" y="2952449"/>
            <a:ext cx="3361151" cy="2236822"/>
          </a:xfrm>
          <a:prstGeom prst="rect">
            <a:avLst/>
          </a:prstGeom>
        </p:spPr>
      </p:pic>
    </p:spTree>
    <p:extLst>
      <p:ext uri="{BB962C8B-B14F-4D97-AF65-F5344CB8AC3E}">
        <p14:creationId xmlns:p14="http://schemas.microsoft.com/office/powerpoint/2010/main" val="261352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B4F9-EAAF-4014-982C-E1AC96D516FE}"/>
              </a:ext>
            </a:extLst>
          </p:cNvPr>
          <p:cNvSpPr>
            <a:spLocks noGrp="1"/>
          </p:cNvSpPr>
          <p:nvPr>
            <p:ph type="title"/>
          </p:nvPr>
        </p:nvSpPr>
        <p:spPr/>
        <p:txBody>
          <a:bodyPr/>
          <a:lstStyle/>
          <a:p>
            <a:r>
              <a:rPr lang="en-GB" dirty="0"/>
              <a:t>Task</a:t>
            </a:r>
          </a:p>
        </p:txBody>
      </p:sp>
      <p:sp>
        <p:nvSpPr>
          <p:cNvPr id="3" name="Content Placeholder 2">
            <a:extLst>
              <a:ext uri="{FF2B5EF4-FFF2-40B4-BE49-F238E27FC236}">
                <a16:creationId xmlns:a16="http://schemas.microsoft.com/office/drawing/2014/main" id="{ABE213EA-343D-4E1D-A74C-2A5CE1633B77}"/>
              </a:ext>
            </a:extLst>
          </p:cNvPr>
          <p:cNvSpPr>
            <a:spLocks noGrp="1"/>
          </p:cNvSpPr>
          <p:nvPr>
            <p:ph idx="1"/>
          </p:nvPr>
        </p:nvSpPr>
        <p:spPr/>
        <p:txBody>
          <a:bodyPr/>
          <a:lstStyle/>
          <a:p>
            <a:r>
              <a:rPr lang="en-GB" sz="2800" dirty="0"/>
              <a:t>I want you to write a SWOT Analysis for yourself.</a:t>
            </a:r>
          </a:p>
          <a:p>
            <a:r>
              <a:rPr lang="en-GB" sz="2800" dirty="0"/>
              <a:t>We will discuss these in class.</a:t>
            </a:r>
          </a:p>
          <a:p>
            <a:r>
              <a:rPr lang="en-GB" sz="2800" dirty="0"/>
              <a:t>You will act as managers of a business to help, support and provide feedback to each other.  This will help form groups for presentations. </a:t>
            </a:r>
          </a:p>
          <a:p>
            <a:r>
              <a:rPr lang="en-GB" sz="2800" dirty="0"/>
              <a:t>When forming groups ensure that the groups are evenly matched in terms of strengths and weaknesses.  </a:t>
            </a:r>
          </a:p>
        </p:txBody>
      </p:sp>
    </p:spTree>
    <p:extLst>
      <p:ext uri="{BB962C8B-B14F-4D97-AF65-F5344CB8AC3E}">
        <p14:creationId xmlns:p14="http://schemas.microsoft.com/office/powerpoint/2010/main" val="4170884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0FD5-C7FD-427A-8A46-DF9BCA68DC79}"/>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7C814D6D-A438-44E6-945B-CE9D634EFC3B}"/>
              </a:ext>
            </a:extLst>
          </p:cNvPr>
          <p:cNvSpPr>
            <a:spLocks noGrp="1"/>
          </p:cNvSpPr>
          <p:nvPr>
            <p:ph idx="1"/>
          </p:nvPr>
        </p:nvSpPr>
        <p:spPr/>
        <p:txBody>
          <a:bodyPr/>
          <a:lstStyle/>
          <a:p>
            <a:r>
              <a:rPr lang="en-GB" dirty="0"/>
              <a:t>Presentation Plan and Topics</a:t>
            </a:r>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4A3536BB-D6A7-4B93-8E97-947CA4B24D29}"/>
              </a:ext>
            </a:extLst>
          </p:cNvPr>
          <p:cNvPicPr>
            <a:picLocks noChangeAspect="1"/>
          </p:cNvPicPr>
          <p:nvPr/>
        </p:nvPicPr>
        <p:blipFill>
          <a:blip r:embed="rId2"/>
          <a:stretch>
            <a:fillRect/>
          </a:stretch>
        </p:blipFill>
        <p:spPr>
          <a:xfrm>
            <a:off x="4198715" y="3515539"/>
            <a:ext cx="3814438" cy="2026420"/>
          </a:xfrm>
          <a:prstGeom prst="rect">
            <a:avLst/>
          </a:prstGeom>
        </p:spPr>
      </p:pic>
    </p:spTree>
    <p:extLst>
      <p:ext uri="{BB962C8B-B14F-4D97-AF65-F5344CB8AC3E}">
        <p14:creationId xmlns:p14="http://schemas.microsoft.com/office/powerpoint/2010/main" val="1563708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7B1E7-A756-42D5-88DC-B1A6BB078AF1}"/>
              </a:ext>
            </a:extLst>
          </p:cNvPr>
          <p:cNvSpPr>
            <a:spLocks noGrp="1"/>
          </p:cNvSpPr>
          <p:nvPr>
            <p:ph type="title"/>
          </p:nvPr>
        </p:nvSpPr>
        <p:spPr/>
        <p:txBody>
          <a:bodyPr/>
          <a:lstStyle/>
          <a:p>
            <a:r>
              <a:rPr lang="en-GB" dirty="0"/>
              <a:t>Presentation sections</a:t>
            </a:r>
          </a:p>
        </p:txBody>
      </p:sp>
      <p:sp>
        <p:nvSpPr>
          <p:cNvPr id="3" name="Content Placeholder 2">
            <a:extLst>
              <a:ext uri="{FF2B5EF4-FFF2-40B4-BE49-F238E27FC236}">
                <a16:creationId xmlns:a16="http://schemas.microsoft.com/office/drawing/2014/main" id="{5514F993-E508-4C31-85A3-C0C65ED5F14C}"/>
              </a:ext>
            </a:extLst>
          </p:cNvPr>
          <p:cNvSpPr>
            <a:spLocks noGrp="1"/>
          </p:cNvSpPr>
          <p:nvPr>
            <p:ph idx="1"/>
          </p:nvPr>
        </p:nvSpPr>
        <p:spPr/>
        <p:txBody>
          <a:bodyPr/>
          <a:lstStyle/>
          <a:p>
            <a:r>
              <a:rPr lang="en-GB" dirty="0">
                <a:solidFill>
                  <a:srgbClr val="FF0000"/>
                </a:solidFill>
              </a:rPr>
              <a:t>Introduction</a:t>
            </a:r>
            <a:r>
              <a:rPr lang="en-GB" dirty="0"/>
              <a:t> – Who you are and what is your presentation about.</a:t>
            </a:r>
          </a:p>
          <a:p>
            <a:r>
              <a:rPr lang="en-GB" dirty="0">
                <a:solidFill>
                  <a:srgbClr val="FF0000"/>
                </a:solidFill>
              </a:rPr>
              <a:t>Main Section </a:t>
            </a:r>
            <a:r>
              <a:rPr lang="en-GB" dirty="0"/>
              <a:t>– Covering the main topic</a:t>
            </a:r>
          </a:p>
          <a:p>
            <a:r>
              <a:rPr lang="en-GB" dirty="0">
                <a:solidFill>
                  <a:srgbClr val="FF0000"/>
                </a:solidFill>
              </a:rPr>
              <a:t>Conclusion </a:t>
            </a:r>
            <a:r>
              <a:rPr lang="en-GB" dirty="0"/>
              <a:t>– Summary of presentation and time for Q&amp;A.</a:t>
            </a:r>
          </a:p>
          <a:p>
            <a:r>
              <a:rPr lang="en-GB" dirty="0">
                <a:solidFill>
                  <a:srgbClr val="0070C0"/>
                </a:solidFill>
              </a:rPr>
              <a:t>Things to consider </a:t>
            </a:r>
            <a:r>
              <a:rPr lang="en-GB" dirty="0"/>
              <a:t>– Headings, background, transitions, animations, pictures, videos, amount of text.</a:t>
            </a:r>
          </a:p>
          <a:p>
            <a:r>
              <a:rPr lang="en-GB" dirty="0"/>
              <a:t>Would you want to sit and listen to it?</a:t>
            </a:r>
          </a:p>
        </p:txBody>
      </p:sp>
    </p:spTree>
    <p:extLst>
      <p:ext uri="{BB962C8B-B14F-4D97-AF65-F5344CB8AC3E}">
        <p14:creationId xmlns:p14="http://schemas.microsoft.com/office/powerpoint/2010/main" val="2317942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7E64-25D6-47A8-B0D9-AF47390FE62D}"/>
              </a:ext>
            </a:extLst>
          </p:cNvPr>
          <p:cNvSpPr>
            <a:spLocks noGrp="1"/>
          </p:cNvSpPr>
          <p:nvPr>
            <p:ph type="title"/>
          </p:nvPr>
        </p:nvSpPr>
        <p:spPr/>
        <p:txBody>
          <a:bodyPr/>
          <a:lstStyle/>
          <a:p>
            <a:r>
              <a:rPr lang="en-GB" dirty="0"/>
              <a:t>Groups and Potential Topics</a:t>
            </a:r>
          </a:p>
        </p:txBody>
      </p:sp>
      <p:sp>
        <p:nvSpPr>
          <p:cNvPr id="3" name="Content Placeholder 2">
            <a:extLst>
              <a:ext uri="{FF2B5EF4-FFF2-40B4-BE49-F238E27FC236}">
                <a16:creationId xmlns:a16="http://schemas.microsoft.com/office/drawing/2014/main" id="{61E1B8C0-036F-4867-AB6A-84243F42323E}"/>
              </a:ext>
            </a:extLst>
          </p:cNvPr>
          <p:cNvSpPr>
            <a:spLocks noGrp="1"/>
          </p:cNvSpPr>
          <p:nvPr>
            <p:ph idx="1"/>
          </p:nvPr>
        </p:nvSpPr>
        <p:spPr/>
        <p:txBody>
          <a:bodyPr/>
          <a:lstStyle/>
          <a:p>
            <a:r>
              <a:rPr lang="en-GB" b="1" dirty="0">
                <a:solidFill>
                  <a:srgbClr val="0070C0"/>
                </a:solidFill>
              </a:rPr>
              <a:t>You are going to provide a presentation to a group of S1/S2 pupils about one of the following:</a:t>
            </a:r>
          </a:p>
          <a:p>
            <a:r>
              <a:rPr lang="en-GB" dirty="0"/>
              <a:t>The dangers of using the internet.</a:t>
            </a:r>
          </a:p>
          <a:p>
            <a:r>
              <a:rPr lang="en-GB" dirty="0"/>
              <a:t>How gaming has changed over the last 20 years?</a:t>
            </a:r>
          </a:p>
          <a:p>
            <a:r>
              <a:rPr lang="en-GB" dirty="0"/>
              <a:t>The rise of Esports.</a:t>
            </a:r>
          </a:p>
          <a:p>
            <a:r>
              <a:rPr lang="en-GB" dirty="0"/>
              <a:t>The importance of coding for the future.</a:t>
            </a:r>
          </a:p>
          <a:p>
            <a:r>
              <a:rPr lang="en-GB" dirty="0"/>
              <a:t>AI.  Is it about to take over?  </a:t>
            </a:r>
          </a:p>
          <a:p>
            <a:endParaRPr lang="en-GB" dirty="0"/>
          </a:p>
          <a:p>
            <a:endParaRPr lang="en-GB" dirty="0"/>
          </a:p>
          <a:p>
            <a:endParaRPr lang="en-GB" dirty="0"/>
          </a:p>
        </p:txBody>
      </p:sp>
    </p:spTree>
    <p:extLst>
      <p:ext uri="{BB962C8B-B14F-4D97-AF65-F5344CB8AC3E}">
        <p14:creationId xmlns:p14="http://schemas.microsoft.com/office/powerpoint/2010/main" val="4104529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EB1DB-5423-5D39-E276-AC6668EB04BA}"/>
              </a:ext>
            </a:extLst>
          </p:cNvPr>
          <p:cNvSpPr>
            <a:spLocks noGrp="1"/>
          </p:cNvSpPr>
          <p:nvPr>
            <p:ph type="title"/>
          </p:nvPr>
        </p:nvSpPr>
        <p:spPr/>
        <p:txBody>
          <a:bodyPr/>
          <a:lstStyle/>
          <a:p>
            <a:r>
              <a:rPr lang="en-GB" dirty="0"/>
              <a:t>Potential Topics – Linked to Code space course</a:t>
            </a:r>
          </a:p>
        </p:txBody>
      </p:sp>
      <p:sp>
        <p:nvSpPr>
          <p:cNvPr id="3" name="Content Placeholder 2">
            <a:extLst>
              <a:ext uri="{FF2B5EF4-FFF2-40B4-BE49-F238E27FC236}">
                <a16:creationId xmlns:a16="http://schemas.microsoft.com/office/drawing/2014/main" id="{CBDED1CA-4B2B-BF7D-08ED-F48A448C089F}"/>
              </a:ext>
            </a:extLst>
          </p:cNvPr>
          <p:cNvSpPr>
            <a:spLocks noGrp="1"/>
          </p:cNvSpPr>
          <p:nvPr>
            <p:ph idx="1"/>
          </p:nvPr>
        </p:nvSpPr>
        <p:spPr/>
        <p:txBody>
          <a:bodyPr/>
          <a:lstStyle/>
          <a:p>
            <a:r>
              <a:rPr lang="en-GB" sz="1800" b="1" dirty="0"/>
              <a:t>Introduction to Agile Software Development:  </a:t>
            </a:r>
            <a:r>
              <a:rPr lang="en-GB" sz="1800" dirty="0"/>
              <a:t>You can explain the Agile methodology, its principles, and how it is used in software development projects. You should simplify concepts like sprints, user stories, and iterations for a non-technical audience.</a:t>
            </a:r>
          </a:p>
          <a:p>
            <a:r>
              <a:rPr lang="en-GB" sz="1800" b="1" dirty="0"/>
              <a:t>The Basics of Version Control with Git:  </a:t>
            </a:r>
            <a:r>
              <a:rPr lang="en-GB" sz="1800" dirty="0"/>
              <a:t>You can present an overview of version control using Git. You should cover fundamental concepts like repositories, commits, branches, and merge conflicts in a way that's easy for non-technical individuals to understand.</a:t>
            </a:r>
          </a:p>
          <a:p>
            <a:r>
              <a:rPr lang="en-GB" sz="1800" b="1" dirty="0"/>
              <a:t>Cybersecurity for Developers: </a:t>
            </a:r>
            <a:r>
              <a:rPr lang="en-GB" sz="1800" dirty="0"/>
              <a:t>This presentation could focus on fundamental cybersecurity practices relevant to software developers. You can explain the importance of secure coding, common vulnerabilities (e.g., SQL injection, cross-site scripting), and best practices for mitigating these risks.</a:t>
            </a:r>
          </a:p>
          <a:p>
            <a:r>
              <a:rPr lang="en-GB" sz="1800" b="1" dirty="0"/>
              <a:t>The World of APIs (Application Programming Interfaces): </a:t>
            </a:r>
            <a:r>
              <a:rPr lang="en-GB" sz="1800" dirty="0"/>
              <a:t>You can introduce APIs, what they are, and why they are essential in software development. You can use real-world examples of popular APIs (e.g., Twitter API, Google Maps API) to illustrate your points, emphasising how they simplify the integration of services. </a:t>
            </a:r>
          </a:p>
        </p:txBody>
      </p:sp>
    </p:spTree>
    <p:extLst>
      <p:ext uri="{BB962C8B-B14F-4D97-AF65-F5344CB8AC3E}">
        <p14:creationId xmlns:p14="http://schemas.microsoft.com/office/powerpoint/2010/main" val="2216775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7852-7A06-4BF3-AB96-B9D1C247D59E}"/>
              </a:ext>
            </a:extLst>
          </p:cNvPr>
          <p:cNvSpPr>
            <a:spLocks noGrp="1"/>
          </p:cNvSpPr>
          <p:nvPr>
            <p:ph type="title"/>
          </p:nvPr>
        </p:nvSpPr>
        <p:spPr/>
        <p:txBody>
          <a:bodyPr/>
          <a:lstStyle/>
          <a:p>
            <a:r>
              <a:rPr lang="en-GB" dirty="0"/>
              <a:t>Task</a:t>
            </a:r>
          </a:p>
        </p:txBody>
      </p:sp>
      <p:sp>
        <p:nvSpPr>
          <p:cNvPr id="3" name="Content Placeholder 2">
            <a:extLst>
              <a:ext uri="{FF2B5EF4-FFF2-40B4-BE49-F238E27FC236}">
                <a16:creationId xmlns:a16="http://schemas.microsoft.com/office/drawing/2014/main" id="{B297DFF6-CAF3-488E-914D-044F0194FFAD}"/>
              </a:ext>
            </a:extLst>
          </p:cNvPr>
          <p:cNvSpPr>
            <a:spLocks noGrp="1"/>
          </p:cNvSpPr>
          <p:nvPr>
            <p:ph idx="1"/>
          </p:nvPr>
        </p:nvSpPr>
        <p:spPr/>
        <p:txBody>
          <a:bodyPr/>
          <a:lstStyle/>
          <a:p>
            <a:r>
              <a:rPr lang="en-GB" dirty="0"/>
              <a:t>This must be done on PowerPoint or equivalent.  </a:t>
            </a:r>
          </a:p>
          <a:p>
            <a:r>
              <a:rPr lang="en-GB" dirty="0"/>
              <a:t>It must last at least 5-10 minutes.</a:t>
            </a:r>
          </a:p>
          <a:p>
            <a:r>
              <a:rPr lang="en-GB" dirty="0"/>
              <a:t>Everyone in your group must speak (1 or 2 slides each)</a:t>
            </a:r>
          </a:p>
          <a:p>
            <a:r>
              <a:rPr lang="en-GB" dirty="0"/>
              <a:t>It must have an introduction slide outlining what you are going to do and one that asks for any questions from the audience at the end.</a:t>
            </a:r>
          </a:p>
          <a:p>
            <a:r>
              <a:rPr lang="en-GB" dirty="0"/>
              <a:t>You can include pictures/animations, videos, etc.</a:t>
            </a:r>
          </a:p>
          <a:p>
            <a:endParaRPr lang="en-GB" dirty="0"/>
          </a:p>
        </p:txBody>
      </p:sp>
    </p:spTree>
    <p:extLst>
      <p:ext uri="{BB962C8B-B14F-4D97-AF65-F5344CB8AC3E}">
        <p14:creationId xmlns:p14="http://schemas.microsoft.com/office/powerpoint/2010/main" val="707102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AA6C-6B5E-43AE-BFF4-A0F33BA74E1C}"/>
              </a:ext>
            </a:extLst>
          </p:cNvPr>
          <p:cNvSpPr>
            <a:spLocks noGrp="1"/>
          </p:cNvSpPr>
          <p:nvPr>
            <p:ph type="title"/>
          </p:nvPr>
        </p:nvSpPr>
        <p:spPr/>
        <p:txBody>
          <a:bodyPr/>
          <a:lstStyle/>
          <a:p>
            <a:r>
              <a:rPr lang="en-GB" dirty="0"/>
              <a:t>Questions/Next Week</a:t>
            </a:r>
          </a:p>
        </p:txBody>
      </p:sp>
      <p:sp>
        <p:nvSpPr>
          <p:cNvPr id="3" name="Content Placeholder 2">
            <a:extLst>
              <a:ext uri="{FF2B5EF4-FFF2-40B4-BE49-F238E27FC236}">
                <a16:creationId xmlns:a16="http://schemas.microsoft.com/office/drawing/2014/main" id="{792ECF91-BF09-4E86-A9D7-9CF53B6BAF91}"/>
              </a:ext>
            </a:extLst>
          </p:cNvPr>
          <p:cNvSpPr>
            <a:spLocks noGrp="1"/>
          </p:cNvSpPr>
          <p:nvPr>
            <p:ph idx="1"/>
          </p:nvPr>
        </p:nvSpPr>
        <p:spPr/>
        <p:txBody>
          <a:bodyPr>
            <a:normAutofit/>
          </a:bodyPr>
          <a:lstStyle/>
          <a:p>
            <a:r>
              <a:rPr lang="en-GB"/>
              <a:t>Mock </a:t>
            </a:r>
            <a:r>
              <a:rPr lang="en-GB" dirty="0"/>
              <a:t>Interview preparation.  </a:t>
            </a:r>
          </a:p>
          <a:p>
            <a:endParaRPr lang="en-GB" dirty="0"/>
          </a:p>
          <a:p>
            <a:r>
              <a:rPr lang="en-GB" dirty="0"/>
              <a:t>Continue to work on Presentation. </a:t>
            </a:r>
          </a:p>
          <a:p>
            <a:endParaRPr lang="en-GB" dirty="0"/>
          </a:p>
        </p:txBody>
      </p:sp>
    </p:spTree>
    <p:extLst>
      <p:ext uri="{BB962C8B-B14F-4D97-AF65-F5344CB8AC3E}">
        <p14:creationId xmlns:p14="http://schemas.microsoft.com/office/powerpoint/2010/main" val="3111231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046E-7830-5E5C-A9FB-BDBA259B2AC5}"/>
              </a:ext>
            </a:extLst>
          </p:cNvPr>
          <p:cNvSpPr>
            <a:spLocks noGrp="1"/>
          </p:cNvSpPr>
          <p:nvPr>
            <p:ph type="title"/>
          </p:nvPr>
        </p:nvSpPr>
        <p:spPr/>
        <p:txBody>
          <a:bodyPr/>
          <a:lstStyle/>
          <a:p>
            <a:r>
              <a:rPr lang="en-GB" dirty="0"/>
              <a:t>Questions/Next Week</a:t>
            </a:r>
          </a:p>
        </p:txBody>
      </p:sp>
      <p:sp>
        <p:nvSpPr>
          <p:cNvPr id="3" name="Content Placeholder 2">
            <a:extLst>
              <a:ext uri="{FF2B5EF4-FFF2-40B4-BE49-F238E27FC236}">
                <a16:creationId xmlns:a16="http://schemas.microsoft.com/office/drawing/2014/main" id="{CDC10F1B-EF0C-AB55-E704-1BBDBA847B9A}"/>
              </a:ext>
            </a:extLst>
          </p:cNvPr>
          <p:cNvSpPr>
            <a:spLocks noGrp="1"/>
          </p:cNvSpPr>
          <p:nvPr>
            <p:ph idx="1"/>
          </p:nvPr>
        </p:nvSpPr>
        <p:spPr/>
        <p:txBody>
          <a:bodyPr/>
          <a:lstStyle/>
          <a:p>
            <a:r>
              <a:rPr lang="en-GB" dirty="0"/>
              <a:t>Use the rest of your time today to work together in your group to plan for your presentation (Breakout Rooms).</a:t>
            </a:r>
          </a:p>
          <a:p>
            <a:endParaRPr lang="en-GB" dirty="0"/>
          </a:p>
          <a:p>
            <a:r>
              <a:rPr lang="en-GB" dirty="0"/>
              <a:t>You may need to do some work on your own/</a:t>
            </a:r>
            <a:r>
              <a:rPr lang="en-GB"/>
              <a:t>in groups.</a:t>
            </a:r>
            <a:endParaRPr lang="en-GB" dirty="0"/>
          </a:p>
          <a:p>
            <a:endParaRPr lang="en-GB" dirty="0"/>
          </a:p>
          <a:p>
            <a:r>
              <a:rPr lang="en-GB" dirty="0"/>
              <a:t>How will it get put together?</a:t>
            </a:r>
          </a:p>
          <a:p>
            <a:endParaRPr lang="en-GB" dirty="0"/>
          </a:p>
        </p:txBody>
      </p:sp>
    </p:spTree>
    <p:extLst>
      <p:ext uri="{BB962C8B-B14F-4D97-AF65-F5344CB8AC3E}">
        <p14:creationId xmlns:p14="http://schemas.microsoft.com/office/powerpoint/2010/main" val="2978148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a:extLst>
              <a:ext uri="{FF2B5EF4-FFF2-40B4-BE49-F238E27FC236}">
                <a16:creationId xmlns:a16="http://schemas.microsoft.com/office/drawing/2014/main" id="{0E608A64-EAA0-452D-A482-7368E6BE7DC0}"/>
              </a:ext>
            </a:extLst>
          </p:cNvPr>
          <p:cNvSpPr>
            <a:spLocks noGrp="1"/>
          </p:cNvSpPr>
          <p:nvPr>
            <p:ph type="title"/>
          </p:nvPr>
        </p:nvSpPr>
        <p:spPr/>
        <p:txBody>
          <a:bodyPr/>
          <a:lstStyle/>
          <a:p>
            <a:pPr eaLnBrk="1" hangingPunct="1"/>
            <a:r>
              <a:rPr lang="en-GB" altLang="en-US">
                <a:latin typeface="Lato Bold" panose="020F0502020204030203" pitchFamily="34" charset="0"/>
              </a:rPr>
              <a:t>SMART Goals	</a:t>
            </a:r>
          </a:p>
        </p:txBody>
      </p:sp>
      <p:sp>
        <p:nvSpPr>
          <p:cNvPr id="3" name="Content Placeholder 2">
            <a:extLst>
              <a:ext uri="{FF2B5EF4-FFF2-40B4-BE49-F238E27FC236}">
                <a16:creationId xmlns:a16="http://schemas.microsoft.com/office/drawing/2014/main" id="{CBD353BA-36C5-4D57-AAEE-C7BA57A93D7F}"/>
              </a:ext>
            </a:extLst>
          </p:cNvPr>
          <p:cNvSpPr>
            <a:spLocks noGrp="1"/>
          </p:cNvSpPr>
          <p:nvPr>
            <p:ph idx="1"/>
          </p:nvPr>
        </p:nvSpPr>
        <p:spPr/>
        <p:txBody>
          <a:bodyPr/>
          <a:lstStyle/>
          <a:p>
            <a:pPr eaLnBrk="1" hangingPunct="1"/>
            <a:r>
              <a:rPr lang="en-GB" altLang="en-US" dirty="0">
                <a:latin typeface="Lato Regular" panose="020F0502020204030203" pitchFamily="34" charset="0"/>
              </a:rPr>
              <a:t>Why is it important to make goals?</a:t>
            </a:r>
          </a:p>
          <a:p>
            <a:pPr eaLnBrk="1" hangingPunct="1"/>
            <a:r>
              <a:rPr lang="en-GB" altLang="en-US" dirty="0">
                <a:latin typeface="Lato Regular" panose="020F0502020204030203" pitchFamily="34" charset="0"/>
              </a:rPr>
              <a:t>How many goals should you focus on at any one time?</a:t>
            </a:r>
          </a:p>
          <a:p>
            <a:pPr eaLnBrk="1" hangingPunct="1"/>
            <a:r>
              <a:rPr lang="en-GB" altLang="en-US" dirty="0">
                <a:latin typeface="Lato Regular" panose="020F0502020204030203" pitchFamily="34" charset="0"/>
              </a:rPr>
              <a:t>Does anyone in the class use SMART goals?</a:t>
            </a:r>
          </a:p>
          <a:p>
            <a:pPr eaLnBrk="1" hangingPunct="1"/>
            <a:r>
              <a:rPr lang="en-GB" altLang="en-US" dirty="0">
                <a:latin typeface="Lato Regular" panose="020F0502020204030203" pitchFamily="34" charset="0"/>
              </a:rPr>
              <a:t>Should you write down your goals?</a:t>
            </a:r>
          </a:p>
          <a:p>
            <a:pPr eaLnBrk="1" hangingPunct="1"/>
            <a:endParaRPr lang="en-GB" altLang="en-US" dirty="0">
              <a:latin typeface="Lato Regular" panose="020F0502020204030203" pitchFamily="34" charset="0"/>
            </a:endParaRPr>
          </a:p>
        </p:txBody>
      </p:sp>
      <p:pic>
        <p:nvPicPr>
          <p:cNvPr id="164868" name="Picture 4">
            <a:extLst>
              <a:ext uri="{FF2B5EF4-FFF2-40B4-BE49-F238E27FC236}">
                <a16:creationId xmlns:a16="http://schemas.microsoft.com/office/drawing/2014/main" id="{AE7EEE23-4058-4081-91A5-F2127D69D3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91856" y="4808158"/>
            <a:ext cx="3934968" cy="134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heel(1)">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a:extLst>
              <a:ext uri="{FF2B5EF4-FFF2-40B4-BE49-F238E27FC236}">
                <a16:creationId xmlns:a16="http://schemas.microsoft.com/office/drawing/2014/main" id="{DDF37AF8-59A9-4D51-91FE-61A885D29D02}"/>
              </a:ext>
            </a:extLst>
          </p:cNvPr>
          <p:cNvSpPr>
            <a:spLocks noGrp="1"/>
          </p:cNvSpPr>
          <p:nvPr>
            <p:ph type="title"/>
          </p:nvPr>
        </p:nvSpPr>
        <p:spPr/>
        <p:txBody>
          <a:bodyPr/>
          <a:lstStyle/>
          <a:p>
            <a:r>
              <a:rPr lang="en-GB" altLang="en-US">
                <a:latin typeface="Lato Bold" panose="020F0502020204030203" pitchFamily="34" charset="0"/>
              </a:rPr>
              <a:t>Goal Setting</a:t>
            </a:r>
          </a:p>
        </p:txBody>
      </p:sp>
      <p:sp>
        <p:nvSpPr>
          <p:cNvPr id="147459" name="Content Placeholder 2">
            <a:extLst>
              <a:ext uri="{FF2B5EF4-FFF2-40B4-BE49-F238E27FC236}">
                <a16:creationId xmlns:a16="http://schemas.microsoft.com/office/drawing/2014/main" id="{060D6090-8047-4489-B79A-E72AFB13140E}"/>
              </a:ext>
            </a:extLst>
          </p:cNvPr>
          <p:cNvSpPr>
            <a:spLocks noGrp="1"/>
          </p:cNvSpPr>
          <p:nvPr>
            <p:ph idx="1"/>
          </p:nvPr>
        </p:nvSpPr>
        <p:spPr/>
        <p:txBody>
          <a:bodyPr/>
          <a:lstStyle/>
          <a:p>
            <a:pPr>
              <a:buFont typeface="Arial" panose="020B0604020202020204" pitchFamily="34" charset="0"/>
              <a:buNone/>
            </a:pPr>
            <a:r>
              <a:rPr lang="en-GB" altLang="en-US" sz="2800" dirty="0">
                <a:solidFill>
                  <a:srgbClr val="000000"/>
                </a:solidFill>
                <a:latin typeface="Lato Regular" panose="020F0502020204030203" pitchFamily="34" charset="0"/>
                <a:cs typeface="Arial" panose="020B0604020202020204" pitchFamily="34" charset="0"/>
              </a:rPr>
              <a:t>Be Smart!</a:t>
            </a:r>
          </a:p>
          <a:p>
            <a:pPr>
              <a:buFont typeface="Arial" panose="020B0604020202020204" pitchFamily="34" charset="0"/>
              <a:buNone/>
            </a:pPr>
            <a:endParaRPr lang="en-GB" altLang="en-US" sz="2800" dirty="0">
              <a:solidFill>
                <a:srgbClr val="000000"/>
              </a:solidFill>
              <a:latin typeface="Lato Regular" panose="020F0502020204030203" pitchFamily="34" charset="0"/>
              <a:cs typeface="Arial" panose="020B0604020202020204" pitchFamily="34" charset="0"/>
            </a:endParaRPr>
          </a:p>
          <a:p>
            <a:pPr>
              <a:buFont typeface="Arial" panose="020B0604020202020204" pitchFamily="34" charset="0"/>
              <a:buNone/>
            </a:pPr>
            <a:r>
              <a:rPr lang="en-GB" altLang="en-US" sz="2800" b="1" dirty="0">
                <a:solidFill>
                  <a:srgbClr val="00B050"/>
                </a:solidFill>
                <a:latin typeface="Lato Regular" panose="020F0502020204030203" pitchFamily="34" charset="0"/>
                <a:cs typeface="Arial" panose="020B0604020202020204" pitchFamily="34" charset="0"/>
              </a:rPr>
              <a:t>S</a:t>
            </a:r>
            <a:r>
              <a:rPr lang="en-GB" altLang="en-US" sz="2800" dirty="0">
                <a:solidFill>
                  <a:srgbClr val="000000"/>
                </a:solidFill>
                <a:latin typeface="Lato Regular" panose="020F0502020204030203" pitchFamily="34" charset="0"/>
                <a:cs typeface="Arial" panose="020B0604020202020204" pitchFamily="34" charset="0"/>
              </a:rPr>
              <a:t>pecific</a:t>
            </a:r>
          </a:p>
          <a:p>
            <a:pPr>
              <a:buFont typeface="Arial" panose="020B0604020202020204" pitchFamily="34" charset="0"/>
              <a:buNone/>
            </a:pPr>
            <a:r>
              <a:rPr lang="en-GB" altLang="en-US" sz="2800" b="1" dirty="0">
                <a:solidFill>
                  <a:srgbClr val="00B050"/>
                </a:solidFill>
                <a:latin typeface="Lato Regular" panose="020F0502020204030203" pitchFamily="34" charset="0"/>
                <a:cs typeface="Arial" panose="020B0604020202020204" pitchFamily="34" charset="0"/>
              </a:rPr>
              <a:t>M</a:t>
            </a:r>
            <a:r>
              <a:rPr lang="en-GB" altLang="en-US" sz="2800" dirty="0">
                <a:solidFill>
                  <a:srgbClr val="000000"/>
                </a:solidFill>
                <a:latin typeface="Lato Regular" panose="020F0502020204030203" pitchFamily="34" charset="0"/>
                <a:cs typeface="Arial" panose="020B0604020202020204" pitchFamily="34" charset="0"/>
              </a:rPr>
              <a:t>easurable</a:t>
            </a:r>
          </a:p>
          <a:p>
            <a:pPr>
              <a:buFont typeface="Arial" panose="020B0604020202020204" pitchFamily="34" charset="0"/>
              <a:buNone/>
            </a:pPr>
            <a:r>
              <a:rPr lang="en-GB" altLang="en-US" sz="2800" b="1" dirty="0">
                <a:solidFill>
                  <a:srgbClr val="00B050"/>
                </a:solidFill>
                <a:latin typeface="Lato Regular" panose="020F0502020204030203" pitchFamily="34" charset="0"/>
                <a:cs typeface="Arial" panose="020B0604020202020204" pitchFamily="34" charset="0"/>
              </a:rPr>
              <a:t>A</a:t>
            </a:r>
            <a:r>
              <a:rPr lang="en-GB" altLang="en-US" sz="2800" dirty="0">
                <a:solidFill>
                  <a:srgbClr val="000000"/>
                </a:solidFill>
                <a:latin typeface="Lato Regular" panose="020F0502020204030203" pitchFamily="34" charset="0"/>
                <a:cs typeface="Arial" panose="020B0604020202020204" pitchFamily="34" charset="0"/>
              </a:rPr>
              <a:t>chievable</a:t>
            </a:r>
          </a:p>
          <a:p>
            <a:pPr>
              <a:buFont typeface="Arial" panose="020B0604020202020204" pitchFamily="34" charset="0"/>
              <a:buNone/>
            </a:pPr>
            <a:r>
              <a:rPr lang="en-GB" altLang="en-US" sz="2800" b="1" dirty="0">
                <a:solidFill>
                  <a:srgbClr val="00B050"/>
                </a:solidFill>
                <a:latin typeface="Lato Regular" panose="020F0502020204030203" pitchFamily="34" charset="0"/>
                <a:cs typeface="Arial" panose="020B0604020202020204" pitchFamily="34" charset="0"/>
              </a:rPr>
              <a:t>R</a:t>
            </a:r>
            <a:r>
              <a:rPr lang="en-GB" altLang="en-US" sz="2800" dirty="0">
                <a:solidFill>
                  <a:srgbClr val="000000"/>
                </a:solidFill>
                <a:latin typeface="Lato Regular" panose="020F0502020204030203" pitchFamily="34" charset="0"/>
                <a:cs typeface="Arial" panose="020B0604020202020204" pitchFamily="34" charset="0"/>
              </a:rPr>
              <a:t>ealistic/Relevant</a:t>
            </a:r>
          </a:p>
          <a:p>
            <a:pPr>
              <a:buFont typeface="Arial" panose="020B0604020202020204" pitchFamily="34" charset="0"/>
              <a:buNone/>
            </a:pPr>
            <a:r>
              <a:rPr lang="en-GB" altLang="en-US" sz="2800" b="1" dirty="0">
                <a:solidFill>
                  <a:srgbClr val="00B050"/>
                </a:solidFill>
                <a:latin typeface="Lato Regular" panose="020F0502020204030203" pitchFamily="34" charset="0"/>
                <a:cs typeface="Arial" panose="020B0604020202020204" pitchFamily="34" charset="0"/>
              </a:rPr>
              <a:t>T</a:t>
            </a:r>
            <a:r>
              <a:rPr lang="en-GB" altLang="en-US" sz="2800" dirty="0">
                <a:solidFill>
                  <a:srgbClr val="000000"/>
                </a:solidFill>
                <a:latin typeface="Lato Regular" panose="020F0502020204030203" pitchFamily="34" charset="0"/>
                <a:cs typeface="Arial" panose="020B0604020202020204" pitchFamily="34" charset="0"/>
              </a:rPr>
              <a:t>ime Bound</a:t>
            </a:r>
          </a:p>
          <a:p>
            <a:endParaRPr lang="en-GB" altLang="en-US" sz="2600" dirty="0">
              <a:latin typeface="Lato Regular" panose="020F0502020204030203" pitchFamily="34" charset="0"/>
            </a:endParaRPr>
          </a:p>
        </p:txBody>
      </p:sp>
      <p:pic>
        <p:nvPicPr>
          <p:cNvPr id="147460" name="Picture 3">
            <a:extLst>
              <a:ext uri="{FF2B5EF4-FFF2-40B4-BE49-F238E27FC236}">
                <a16:creationId xmlns:a16="http://schemas.microsoft.com/office/drawing/2014/main" id="{86FE3889-612F-431E-8FC4-B152B4797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238" y="2900364"/>
            <a:ext cx="3833812"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a:extLst>
              <a:ext uri="{FF2B5EF4-FFF2-40B4-BE49-F238E27FC236}">
                <a16:creationId xmlns:a16="http://schemas.microsoft.com/office/drawing/2014/main" id="{D36C4FE9-BF27-42F8-9C8F-271ED4F3AAD1}"/>
              </a:ext>
            </a:extLst>
          </p:cNvPr>
          <p:cNvSpPr>
            <a:spLocks noGrp="1"/>
          </p:cNvSpPr>
          <p:nvPr>
            <p:ph type="title"/>
          </p:nvPr>
        </p:nvSpPr>
        <p:spPr/>
        <p:txBody>
          <a:bodyPr/>
          <a:lstStyle/>
          <a:p>
            <a:r>
              <a:rPr lang="en-GB" altLang="en-US">
                <a:latin typeface="Lato Bold" panose="020F0502020204030203" pitchFamily="34" charset="0"/>
              </a:rPr>
              <a:t>Goal Setting Questions</a:t>
            </a:r>
          </a:p>
        </p:txBody>
      </p:sp>
      <p:sp>
        <p:nvSpPr>
          <p:cNvPr id="145411" name="Content Placeholder 2">
            <a:extLst>
              <a:ext uri="{FF2B5EF4-FFF2-40B4-BE49-F238E27FC236}">
                <a16:creationId xmlns:a16="http://schemas.microsoft.com/office/drawing/2014/main" id="{4245F29D-9B19-4E81-92FE-129F7B407D29}"/>
              </a:ext>
            </a:extLst>
          </p:cNvPr>
          <p:cNvSpPr>
            <a:spLocks noGrp="1"/>
          </p:cNvSpPr>
          <p:nvPr>
            <p:ph idx="1"/>
          </p:nvPr>
        </p:nvSpPr>
        <p:spPr>
          <a:xfrm>
            <a:off x="609601" y="1986936"/>
            <a:ext cx="10992669" cy="3894130"/>
          </a:xfrm>
        </p:spPr>
        <p:txBody>
          <a:bodyPr/>
          <a:lstStyle/>
          <a:p>
            <a:r>
              <a:rPr lang="en-GB" altLang="en-US" sz="2400" dirty="0">
                <a:solidFill>
                  <a:srgbClr val="000000"/>
                </a:solidFill>
                <a:latin typeface="Lato Regular" panose="020F0502020204030203" pitchFamily="34" charset="0"/>
              </a:rPr>
              <a:t>What is your goal (</a:t>
            </a:r>
            <a:r>
              <a:rPr lang="en-GB" altLang="en-US" sz="2400" dirty="0">
                <a:solidFill>
                  <a:srgbClr val="FF0000"/>
                </a:solidFill>
                <a:latin typeface="Lato Regular" panose="020F0502020204030203" pitchFamily="34" charset="0"/>
              </a:rPr>
              <a:t>Specific</a:t>
            </a:r>
            <a:r>
              <a:rPr lang="en-GB" altLang="en-US" sz="2400" dirty="0">
                <a:solidFill>
                  <a:srgbClr val="000000"/>
                </a:solidFill>
                <a:latin typeface="Lato Regular" panose="020F0502020204030203" pitchFamily="34" charset="0"/>
              </a:rPr>
              <a:t>)?</a:t>
            </a:r>
          </a:p>
          <a:p>
            <a:r>
              <a:rPr lang="en-GB" altLang="en-US" sz="2400" dirty="0">
                <a:solidFill>
                  <a:srgbClr val="000000"/>
                </a:solidFill>
                <a:latin typeface="Lato Regular" panose="020F0502020204030203" pitchFamily="34" charset="0"/>
              </a:rPr>
              <a:t>How will you know when you have achieved it (</a:t>
            </a:r>
            <a:r>
              <a:rPr lang="en-GB" altLang="en-US" sz="2400" dirty="0">
                <a:solidFill>
                  <a:srgbClr val="FF0000"/>
                </a:solidFill>
                <a:latin typeface="Lato Regular" panose="020F0502020204030203" pitchFamily="34" charset="0"/>
              </a:rPr>
              <a:t>Measurable</a:t>
            </a:r>
            <a:r>
              <a:rPr lang="en-GB" altLang="en-US" sz="2400" dirty="0">
                <a:solidFill>
                  <a:srgbClr val="000000"/>
                </a:solidFill>
                <a:latin typeface="Lato Regular" panose="020F0502020204030203" pitchFamily="34" charset="0"/>
              </a:rPr>
              <a:t>)?</a:t>
            </a:r>
          </a:p>
          <a:p>
            <a:r>
              <a:rPr lang="en-GB" altLang="en-US" sz="2400" dirty="0">
                <a:solidFill>
                  <a:srgbClr val="000000"/>
                </a:solidFill>
                <a:latin typeface="Lato Regular" panose="020F0502020204030203" pitchFamily="34" charset="0"/>
              </a:rPr>
              <a:t>Who will support/not support your efforts (</a:t>
            </a:r>
            <a:r>
              <a:rPr lang="en-GB" altLang="en-US" sz="2400" dirty="0">
                <a:solidFill>
                  <a:srgbClr val="FF0000"/>
                </a:solidFill>
                <a:latin typeface="Lato Regular" panose="020F0502020204030203" pitchFamily="34" charset="0"/>
              </a:rPr>
              <a:t>Achievable</a:t>
            </a:r>
            <a:r>
              <a:rPr lang="en-GB" altLang="en-US" sz="2400" dirty="0">
                <a:solidFill>
                  <a:srgbClr val="000000"/>
                </a:solidFill>
                <a:latin typeface="Lato Regular" panose="020F0502020204030203" pitchFamily="34" charset="0"/>
              </a:rPr>
              <a:t>)?</a:t>
            </a:r>
          </a:p>
          <a:p>
            <a:r>
              <a:rPr lang="en-GB" altLang="en-US" sz="2400" dirty="0">
                <a:solidFill>
                  <a:srgbClr val="000000"/>
                </a:solidFill>
                <a:latin typeface="Lato Regular" panose="020F0502020204030203" pitchFamily="34" charset="0"/>
              </a:rPr>
              <a:t>What will you need to change in order to reach your goal (</a:t>
            </a:r>
            <a:r>
              <a:rPr lang="en-GB" altLang="en-US" sz="2400" dirty="0">
                <a:solidFill>
                  <a:srgbClr val="FF0000"/>
                </a:solidFill>
                <a:latin typeface="Lato Regular" panose="020F0502020204030203" pitchFamily="34" charset="0"/>
              </a:rPr>
              <a:t>Realistic</a:t>
            </a:r>
            <a:r>
              <a:rPr lang="en-GB" altLang="en-US" sz="2400" dirty="0">
                <a:solidFill>
                  <a:srgbClr val="000000"/>
                </a:solidFill>
                <a:latin typeface="Lato Regular" panose="020F0502020204030203" pitchFamily="34" charset="0"/>
              </a:rPr>
              <a:t>)?</a:t>
            </a:r>
          </a:p>
          <a:p>
            <a:r>
              <a:rPr lang="en-GB" altLang="en-US" sz="2400" dirty="0">
                <a:solidFill>
                  <a:srgbClr val="000000"/>
                </a:solidFill>
                <a:latin typeface="Lato Regular" panose="020F0502020204030203" pitchFamily="34" charset="0"/>
              </a:rPr>
              <a:t>When do you want to achieve this by (</a:t>
            </a:r>
            <a:r>
              <a:rPr lang="en-GB" altLang="en-US" sz="2400" dirty="0">
                <a:solidFill>
                  <a:srgbClr val="FF0000"/>
                </a:solidFill>
                <a:latin typeface="Lato Regular" panose="020F0502020204030203" pitchFamily="34" charset="0"/>
              </a:rPr>
              <a:t>Time</a:t>
            </a:r>
            <a:r>
              <a:rPr lang="en-GB" altLang="en-US" sz="2400" dirty="0">
                <a:solidFill>
                  <a:srgbClr val="000000"/>
                </a:solidFill>
                <a:latin typeface="Lato Regular" panose="020F0502020204030203" pitchFamily="34" charset="0"/>
              </a:rPr>
              <a:t>)?</a:t>
            </a:r>
          </a:p>
          <a:p>
            <a:r>
              <a:rPr lang="en-GB" altLang="en-US" sz="2400" u="sng" dirty="0">
                <a:solidFill>
                  <a:srgbClr val="0070C0"/>
                </a:solidFill>
                <a:latin typeface="Lato Regular" panose="020F0502020204030203" pitchFamily="34" charset="0"/>
              </a:rPr>
              <a:t>Motivations</a:t>
            </a:r>
          </a:p>
          <a:p>
            <a:r>
              <a:rPr lang="en-GB" altLang="en-US" sz="2400" dirty="0">
                <a:solidFill>
                  <a:srgbClr val="000000"/>
                </a:solidFill>
                <a:latin typeface="Lato Regular" panose="020F0502020204030203" pitchFamily="34" charset="0"/>
              </a:rPr>
              <a:t>What will you see, hear and feel?</a:t>
            </a:r>
          </a:p>
          <a:p>
            <a:r>
              <a:rPr lang="en-GB" altLang="en-US" sz="2400" dirty="0">
                <a:solidFill>
                  <a:srgbClr val="000000"/>
                </a:solidFill>
                <a:latin typeface="Lato Regular" panose="020F0502020204030203" pitchFamily="34" charset="0"/>
              </a:rPr>
              <a:t>What skills do you need to learn?</a:t>
            </a:r>
          </a:p>
          <a:p>
            <a:r>
              <a:rPr lang="en-GB" altLang="en-US" sz="2400" dirty="0">
                <a:solidFill>
                  <a:srgbClr val="000000"/>
                </a:solidFill>
                <a:latin typeface="Lato Regular" panose="020F0502020204030203" pitchFamily="34" charset="0"/>
              </a:rPr>
              <a:t>For whom do you want to achieve this?</a:t>
            </a:r>
          </a:p>
          <a:p>
            <a:endParaRPr lang="en-GB" altLang="en-US" dirty="0">
              <a:latin typeface="Lato Regular" panose="020F050202020403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a:extLst>
              <a:ext uri="{FF2B5EF4-FFF2-40B4-BE49-F238E27FC236}">
                <a16:creationId xmlns:a16="http://schemas.microsoft.com/office/drawing/2014/main" id="{8B155848-932B-40A6-B6BB-9A2D8A21C870}"/>
              </a:ext>
            </a:extLst>
          </p:cNvPr>
          <p:cNvSpPr>
            <a:spLocks noGrp="1"/>
          </p:cNvSpPr>
          <p:nvPr>
            <p:ph type="title"/>
          </p:nvPr>
        </p:nvSpPr>
        <p:spPr/>
        <p:txBody>
          <a:bodyPr/>
          <a:lstStyle/>
          <a:p>
            <a:r>
              <a:rPr lang="en-GB" altLang="en-US">
                <a:latin typeface="Lato Bold" panose="020F0502020204030203" pitchFamily="34" charset="0"/>
              </a:rPr>
              <a:t>SMART Goals</a:t>
            </a:r>
            <a:br>
              <a:rPr lang="en-GB" altLang="en-US">
                <a:latin typeface="Lato Bold" panose="020F0502020204030203" pitchFamily="34" charset="0"/>
              </a:rPr>
            </a:br>
            <a:r>
              <a:rPr lang="en-GB" altLang="en-US" sz="3200">
                <a:solidFill>
                  <a:srgbClr val="FF0000"/>
                </a:solidFill>
                <a:latin typeface="Lato Bold" panose="020F0502020204030203" pitchFamily="34" charset="0"/>
              </a:rPr>
              <a:t>Specific</a:t>
            </a:r>
            <a:endParaRPr lang="en-GB" altLang="en-US">
              <a:solidFill>
                <a:srgbClr val="FF0000"/>
              </a:solidFill>
              <a:latin typeface="Lato Bold" panose="020F0502020204030203" pitchFamily="34" charset="0"/>
            </a:endParaRPr>
          </a:p>
        </p:txBody>
      </p:sp>
      <p:sp>
        <p:nvSpPr>
          <p:cNvPr id="148483" name="Content Placeholder 2">
            <a:extLst>
              <a:ext uri="{FF2B5EF4-FFF2-40B4-BE49-F238E27FC236}">
                <a16:creationId xmlns:a16="http://schemas.microsoft.com/office/drawing/2014/main" id="{78F4AEB3-C7D5-41C6-BBD3-F0C7E30AA4EF}"/>
              </a:ext>
            </a:extLst>
          </p:cNvPr>
          <p:cNvSpPr>
            <a:spLocks noGrp="1"/>
          </p:cNvSpPr>
          <p:nvPr>
            <p:ph idx="1"/>
          </p:nvPr>
        </p:nvSpPr>
        <p:spPr/>
        <p:txBody>
          <a:bodyPr/>
          <a:lstStyle/>
          <a:p>
            <a:r>
              <a:rPr lang="en-GB" altLang="en-US" sz="2800" dirty="0">
                <a:solidFill>
                  <a:srgbClr val="000000"/>
                </a:solidFill>
                <a:latin typeface="Lato Regular" panose="020F0502020204030203" pitchFamily="34" charset="0"/>
              </a:rPr>
              <a:t>Be specific as to exactly what you want to achieve.</a:t>
            </a:r>
          </a:p>
          <a:p>
            <a:r>
              <a:rPr lang="en-GB" altLang="en-US" sz="2800" dirty="0">
                <a:solidFill>
                  <a:srgbClr val="000000"/>
                </a:solidFill>
                <a:latin typeface="Lato Regular" panose="020F0502020204030203" pitchFamily="34" charset="0"/>
              </a:rPr>
              <a:t>Go beyond vague statements such as ‘I want a job’ or ‘get better’.</a:t>
            </a:r>
          </a:p>
          <a:p>
            <a:r>
              <a:rPr lang="en-GB" altLang="en-US" sz="2800" dirty="0">
                <a:solidFill>
                  <a:srgbClr val="000000"/>
                </a:solidFill>
                <a:latin typeface="Lato Regular" panose="020F0502020204030203" pitchFamily="34" charset="0"/>
              </a:rPr>
              <a:t>Long-term goals are the end result and are more often realised if short and medium-term goals are set along the way.</a:t>
            </a:r>
          </a:p>
          <a:p>
            <a:endParaRPr lang="en-GB" altLang="en-US" sz="2800" dirty="0">
              <a:latin typeface="Lato Regular"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a:extLst>
              <a:ext uri="{FF2B5EF4-FFF2-40B4-BE49-F238E27FC236}">
                <a16:creationId xmlns:a16="http://schemas.microsoft.com/office/drawing/2014/main" id="{CC2C34F8-C634-49DE-9CB6-313CC438D397}"/>
              </a:ext>
            </a:extLst>
          </p:cNvPr>
          <p:cNvSpPr>
            <a:spLocks noGrp="1"/>
          </p:cNvSpPr>
          <p:nvPr>
            <p:ph type="title"/>
          </p:nvPr>
        </p:nvSpPr>
        <p:spPr/>
        <p:txBody>
          <a:bodyPr/>
          <a:lstStyle/>
          <a:p>
            <a:pPr eaLnBrk="1" hangingPunct="1"/>
            <a:r>
              <a:rPr lang="en-GB" altLang="en-US">
                <a:latin typeface="Lato Bold" panose="020F0502020204030203" pitchFamily="34" charset="0"/>
              </a:rPr>
              <a:t>SMART Goals - Specific</a:t>
            </a:r>
          </a:p>
        </p:txBody>
      </p:sp>
      <p:sp>
        <p:nvSpPr>
          <p:cNvPr id="3" name="Content Placeholder 2">
            <a:extLst>
              <a:ext uri="{FF2B5EF4-FFF2-40B4-BE49-F238E27FC236}">
                <a16:creationId xmlns:a16="http://schemas.microsoft.com/office/drawing/2014/main" id="{676EA998-303D-4B2D-95DB-A1CD173AAE33}"/>
              </a:ext>
            </a:extLst>
          </p:cNvPr>
          <p:cNvSpPr>
            <a:spLocks noGrp="1"/>
          </p:cNvSpPr>
          <p:nvPr>
            <p:ph idx="1"/>
          </p:nvPr>
        </p:nvSpPr>
        <p:spPr/>
        <p:txBody>
          <a:bodyPr/>
          <a:lstStyle/>
          <a:p>
            <a:pPr eaLnBrk="1" hangingPunct="1"/>
            <a:r>
              <a:rPr lang="en-GB" altLang="en-US">
                <a:solidFill>
                  <a:srgbClr val="FF0000"/>
                </a:solidFill>
                <a:latin typeface="Lato Regular" panose="020F0502020204030203" pitchFamily="34" charset="0"/>
              </a:rPr>
              <a:t>“I want a job”</a:t>
            </a:r>
          </a:p>
          <a:p>
            <a:pPr eaLnBrk="1" hangingPunct="1"/>
            <a:r>
              <a:rPr lang="en-GB" altLang="en-US">
                <a:solidFill>
                  <a:schemeClr val="accent6"/>
                </a:solidFill>
                <a:latin typeface="Lato Regular" panose="020F0502020204030203" pitchFamily="34" charset="0"/>
              </a:rPr>
              <a:t>“I want a job at a specific company”</a:t>
            </a:r>
          </a:p>
          <a:p>
            <a:pPr eaLnBrk="1" hangingPunct="1"/>
            <a:r>
              <a:rPr lang="en-GB" altLang="en-US">
                <a:solidFill>
                  <a:srgbClr val="00B050"/>
                </a:solidFill>
                <a:latin typeface="Lato Regular" panose="020F0502020204030203" pitchFamily="34" charset="0"/>
              </a:rPr>
              <a:t>“I want to be a computer software engineer”</a:t>
            </a:r>
            <a:endParaRPr lang="en-GB" altLang="en-US" dirty="0">
              <a:solidFill>
                <a:srgbClr val="00B050"/>
              </a:solidFill>
              <a:latin typeface="Lato Regular" panose="020F0502020204030203" pitchFamily="34" charset="0"/>
            </a:endParaRPr>
          </a:p>
        </p:txBody>
      </p:sp>
      <p:pic>
        <p:nvPicPr>
          <p:cNvPr id="2" name="Picture 1">
            <a:extLst>
              <a:ext uri="{FF2B5EF4-FFF2-40B4-BE49-F238E27FC236}">
                <a16:creationId xmlns:a16="http://schemas.microsoft.com/office/drawing/2014/main" id="{553EE6E8-CB80-406A-848E-ADFEBB8C89D9}"/>
              </a:ext>
            </a:extLst>
          </p:cNvPr>
          <p:cNvPicPr>
            <a:picLocks noChangeAspect="1"/>
          </p:cNvPicPr>
          <p:nvPr/>
        </p:nvPicPr>
        <p:blipFill>
          <a:blip r:embed="rId3"/>
          <a:stretch>
            <a:fillRect/>
          </a:stretch>
        </p:blipFill>
        <p:spPr>
          <a:xfrm>
            <a:off x="8408019" y="4217934"/>
            <a:ext cx="3629147" cy="19082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a:extLst>
              <a:ext uri="{FF2B5EF4-FFF2-40B4-BE49-F238E27FC236}">
                <a16:creationId xmlns:a16="http://schemas.microsoft.com/office/drawing/2014/main" id="{0081B6EC-D4CE-41FF-A96A-AA6D3FFE9931}"/>
              </a:ext>
            </a:extLst>
          </p:cNvPr>
          <p:cNvSpPr>
            <a:spLocks noGrp="1"/>
          </p:cNvSpPr>
          <p:nvPr>
            <p:ph type="title"/>
          </p:nvPr>
        </p:nvSpPr>
        <p:spPr/>
        <p:txBody>
          <a:bodyPr/>
          <a:lstStyle/>
          <a:p>
            <a:r>
              <a:rPr lang="en-GB" altLang="en-US">
                <a:latin typeface="Lato Bold" panose="020F0502020204030203" pitchFamily="34" charset="0"/>
              </a:rPr>
              <a:t>SMART Goals</a:t>
            </a:r>
            <a:br>
              <a:rPr lang="en-GB" altLang="en-US">
                <a:latin typeface="Lato Bold" panose="020F0502020204030203" pitchFamily="34" charset="0"/>
              </a:rPr>
            </a:br>
            <a:r>
              <a:rPr lang="en-GB" altLang="en-US" sz="3200">
                <a:solidFill>
                  <a:srgbClr val="FF0000"/>
                </a:solidFill>
                <a:latin typeface="Lato Bold" panose="020F0502020204030203" pitchFamily="34" charset="0"/>
              </a:rPr>
              <a:t>Measurable </a:t>
            </a:r>
            <a:endParaRPr lang="en-GB" altLang="en-US">
              <a:solidFill>
                <a:srgbClr val="FF0000"/>
              </a:solidFill>
              <a:latin typeface="Lato Bold" panose="020F0502020204030203" pitchFamily="34" charset="0"/>
            </a:endParaRPr>
          </a:p>
        </p:txBody>
      </p:sp>
      <p:sp>
        <p:nvSpPr>
          <p:cNvPr id="151555" name="Content Placeholder 2">
            <a:extLst>
              <a:ext uri="{FF2B5EF4-FFF2-40B4-BE49-F238E27FC236}">
                <a16:creationId xmlns:a16="http://schemas.microsoft.com/office/drawing/2014/main" id="{4A433B84-CA9E-4EE5-8731-954DFD69462A}"/>
              </a:ext>
            </a:extLst>
          </p:cNvPr>
          <p:cNvSpPr>
            <a:spLocks noGrp="1"/>
          </p:cNvSpPr>
          <p:nvPr>
            <p:ph idx="1"/>
          </p:nvPr>
        </p:nvSpPr>
        <p:spPr/>
        <p:txBody>
          <a:bodyPr/>
          <a:lstStyle/>
          <a:p>
            <a:r>
              <a:rPr lang="en-GB" altLang="en-US" sz="2800" dirty="0">
                <a:solidFill>
                  <a:srgbClr val="000000"/>
                </a:solidFill>
                <a:latin typeface="Lato Regular" panose="020F0502020204030203" pitchFamily="34" charset="0"/>
              </a:rPr>
              <a:t>Periodic reviews and the analysis of progress and diaries can help assess whether the goal is being met, can you set small targets that be measured and ticked off as they have been accomplished.  </a:t>
            </a:r>
          </a:p>
          <a:p>
            <a:r>
              <a:rPr lang="en-GB" altLang="en-US" sz="2800" dirty="0">
                <a:solidFill>
                  <a:srgbClr val="000000"/>
                </a:solidFill>
                <a:latin typeface="Lato Regular" panose="020F0502020204030203" pitchFamily="34" charset="0"/>
              </a:rPr>
              <a:t>Gaining qualifications, passing assessments, experience using software/within a company.</a:t>
            </a:r>
          </a:p>
          <a:p>
            <a:endParaRPr lang="en-GB" altLang="en-US" sz="2800" dirty="0">
              <a:solidFill>
                <a:srgbClr val="000000"/>
              </a:solidFill>
              <a:latin typeface="Lato Regular" panose="020F0502020204030203" pitchFamily="34" charset="0"/>
            </a:endParaRPr>
          </a:p>
          <a:p>
            <a:r>
              <a:rPr lang="en-GB" altLang="en-US" sz="2800" dirty="0">
                <a:solidFill>
                  <a:srgbClr val="000000"/>
                </a:solidFill>
                <a:latin typeface="Lato Regular" panose="020F0502020204030203" pitchFamily="34" charset="0"/>
              </a:rPr>
              <a:t>What will this mean for you overall goal?</a:t>
            </a:r>
          </a:p>
          <a:p>
            <a:endParaRPr lang="en-GB" altLang="en-US" sz="2800" dirty="0">
              <a:latin typeface="Lato Regular" panose="020F0502020204030203" pitchFamily="34" charset="0"/>
            </a:endParaRPr>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A36C221400BA48A64F7836A8CDACFE" ma:contentTypeVersion="13" ma:contentTypeDescription="Create a new document." ma:contentTypeScope="" ma:versionID="3471362ec8caebe4b8bca09a68b414ac">
  <xsd:schema xmlns:xsd="http://www.w3.org/2001/XMLSchema" xmlns:xs="http://www.w3.org/2001/XMLSchema" xmlns:p="http://schemas.microsoft.com/office/2006/metadata/properties" xmlns:ns2="686b0f6e-6d48-43de-ad91-66e3b1902bae" xmlns:ns3="9fd4c30f-5ab4-4746-a3a4-79b93f2803b7" targetNamespace="http://schemas.microsoft.com/office/2006/metadata/properties" ma:root="true" ma:fieldsID="9794a080f4a3828665e0aef47738a002" ns2:_="" ns3:_="">
    <xsd:import namespace="686b0f6e-6d48-43de-ad91-66e3b1902bae"/>
    <xsd:import namespace="9fd4c30f-5ab4-4746-a3a4-79b93f2803b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6b0f6e-6d48-43de-ad91-66e3b1902b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a24786c-ec39-412a-85ac-0a52750c682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fd4c30f-5ab4-4746-a3a4-79b93f2803b7"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3f1c9122-7dbb-4fc4-9b79-8de76e528758}" ma:internalName="TaxCatchAll" ma:showField="CatchAllData" ma:web="9fd4c30f-5ab4-4746-a3a4-79b93f2803b7">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86b0f6e-6d48-43de-ad91-66e3b1902bae">
      <Terms xmlns="http://schemas.microsoft.com/office/infopath/2007/PartnerControls"/>
    </lcf76f155ced4ddcb4097134ff3c332f>
    <TaxCatchAll xmlns="9fd4c30f-5ab4-4746-a3a4-79b93f2803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AC3BCE-4069-4025-B30E-47EC8047ED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6b0f6e-6d48-43de-ad91-66e3b1902bae"/>
    <ds:schemaRef ds:uri="9fd4c30f-5ab4-4746-a3a4-79b93f2803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6E2194-976E-4F7D-9B1D-7D585E8FF799}">
  <ds:schemaRefs>
    <ds:schemaRef ds:uri="http://schemas.microsoft.com/office/2006/metadata/properties"/>
    <ds:schemaRef ds:uri="http://schemas.microsoft.com/office/infopath/2007/PartnerControls"/>
    <ds:schemaRef ds:uri="686b0f6e-6d48-43de-ad91-66e3b1902bae"/>
    <ds:schemaRef ds:uri="9fd4c30f-5ab4-4746-a3a4-79b93f2803b7"/>
  </ds:schemaRefs>
</ds:datastoreItem>
</file>

<file path=customXml/itemProps3.xml><?xml version="1.0" encoding="utf-8"?>
<ds:datastoreItem xmlns:ds="http://schemas.openxmlformats.org/officeDocument/2006/customXml" ds:itemID="{A4ADE916-6714-473E-9E41-7371C8C4B7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189</TotalTime>
  <Words>2903</Words>
  <Application>Microsoft Office PowerPoint</Application>
  <PresentationFormat>Widescreen</PresentationFormat>
  <Paragraphs>272</Paragraphs>
  <Slides>36</Slides>
  <Notes>16</Notes>
  <HiddenSlides>0</HiddenSlides>
  <MMClips>0</MMClips>
  <ScaleCrop>false</ScaleCrop>
  <HeadingPairs>
    <vt:vector size="4" baseType="variant">
      <vt:variant>
        <vt:lpstr>Theme</vt:lpstr>
      </vt:variant>
      <vt:variant>
        <vt:i4>3</vt:i4>
      </vt:variant>
      <vt:variant>
        <vt:lpstr>Slide Titles</vt:lpstr>
      </vt:variant>
      <vt:variant>
        <vt:i4>36</vt:i4>
      </vt:variant>
    </vt:vector>
  </HeadingPairs>
  <TitlesOfParts>
    <vt:vector size="39" baseType="lpstr">
      <vt:lpstr>1_Office Theme</vt:lpstr>
      <vt:lpstr>2_Office Theme</vt:lpstr>
      <vt:lpstr>3_Office Theme</vt:lpstr>
      <vt:lpstr>Career Skills for Software Development Week 2</vt:lpstr>
      <vt:lpstr>Introduction</vt:lpstr>
      <vt:lpstr>Task</vt:lpstr>
      <vt:lpstr>SMART Goals </vt:lpstr>
      <vt:lpstr>Goal Setting</vt:lpstr>
      <vt:lpstr>Goal Setting Questions</vt:lpstr>
      <vt:lpstr>SMART Goals Specific</vt:lpstr>
      <vt:lpstr>SMART Goals - Specific</vt:lpstr>
      <vt:lpstr>SMART Goals Measurable </vt:lpstr>
      <vt:lpstr>SMART Goals - Measurable</vt:lpstr>
      <vt:lpstr>SMART Goals Achievable</vt:lpstr>
      <vt:lpstr>SMART Goals - Achievable</vt:lpstr>
      <vt:lpstr>SMART Goals Realistic / Relevant</vt:lpstr>
      <vt:lpstr>SMART Goals – Realistic/Relevant</vt:lpstr>
      <vt:lpstr>SMART Goals Time Bound</vt:lpstr>
      <vt:lpstr>SMART Goals – Timed</vt:lpstr>
      <vt:lpstr>Goal Setting</vt:lpstr>
      <vt:lpstr>How and when will you review your progress?</vt:lpstr>
      <vt:lpstr>Introduction</vt:lpstr>
      <vt:lpstr>Presenting skills </vt:lpstr>
      <vt:lpstr>How can you improve your presenting skills?</vt:lpstr>
      <vt:lpstr>How can you improve your presenting skills?</vt:lpstr>
      <vt:lpstr>How can you improve your presenting skills?</vt:lpstr>
      <vt:lpstr>How can you improve your presenting skills?</vt:lpstr>
      <vt:lpstr>How can you improve your presenting skills?</vt:lpstr>
      <vt:lpstr>How can you improve your presenting skills?</vt:lpstr>
      <vt:lpstr>How can you improve your presenting skills?</vt:lpstr>
      <vt:lpstr>How can you improve your presenting skills?</vt:lpstr>
      <vt:lpstr>How can you improve your presenting skills?</vt:lpstr>
      <vt:lpstr>Introduction</vt:lpstr>
      <vt:lpstr>Presentation sections</vt:lpstr>
      <vt:lpstr>Groups and Potential Topics</vt:lpstr>
      <vt:lpstr>Potential Topics – Linked to Code space course</vt:lpstr>
      <vt:lpstr>Task</vt:lpstr>
      <vt:lpstr>Questions/Next Week</vt:lpstr>
      <vt:lpstr>Questions/Next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Skills for Software Development Week 2</dc:title>
  <dc:creator>Ryan Mahoney</dc:creator>
  <cp:lastModifiedBy>Ryan Mahoney</cp:lastModifiedBy>
  <cp:revision>3</cp:revision>
  <dcterms:created xsi:type="dcterms:W3CDTF">2022-11-02T21:41:56Z</dcterms:created>
  <dcterms:modified xsi:type="dcterms:W3CDTF">2023-12-04T11:05:13Z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17377ac-e5ac-4c41-ba53-0bbd98a190e5_Enabled">
    <vt:lpwstr>true</vt:lpwstr>
  </property>
  <property fmtid="{D5CDD505-2E9C-101B-9397-08002B2CF9AE}" pid="3" name="MSIP_Label_917377ac-e5ac-4c41-ba53-0bbd98a190e5_SetDate">
    <vt:lpwstr>2022-11-02T21:42:03Z</vt:lpwstr>
  </property>
  <property fmtid="{D5CDD505-2E9C-101B-9397-08002B2CF9AE}" pid="4" name="MSIP_Label_917377ac-e5ac-4c41-ba53-0bbd98a190e5_Method">
    <vt:lpwstr>Standard</vt:lpwstr>
  </property>
  <property fmtid="{D5CDD505-2E9C-101B-9397-08002B2CF9AE}" pid="5" name="MSIP_Label_917377ac-e5ac-4c41-ba53-0bbd98a190e5_Name">
    <vt:lpwstr>AIP Sensitivity Labels</vt:lpwstr>
  </property>
  <property fmtid="{D5CDD505-2E9C-101B-9397-08002B2CF9AE}" pid="6" name="MSIP_Label_917377ac-e5ac-4c41-ba53-0bbd98a190e5_SiteId">
    <vt:lpwstr>de73f96d-8ea1-4b80-a6a2-5165bfd494db</vt:lpwstr>
  </property>
  <property fmtid="{D5CDD505-2E9C-101B-9397-08002B2CF9AE}" pid="7" name="MSIP_Label_917377ac-e5ac-4c41-ba53-0bbd98a190e5_ActionId">
    <vt:lpwstr>7b00be2c-ecfc-4648-b237-b49455109341</vt:lpwstr>
  </property>
  <property fmtid="{D5CDD505-2E9C-101B-9397-08002B2CF9AE}" pid="8" name="MSIP_Label_917377ac-e5ac-4c41-ba53-0bbd98a190e5_ContentBits">
    <vt:lpwstr>0</vt:lpwstr>
  </property>
  <property fmtid="{D5CDD505-2E9C-101B-9397-08002B2CF9AE}" pid="9" name="ContentTypeId">
    <vt:lpwstr>0x010100B1A36C221400BA48A64F7836A8CDACFE</vt:lpwstr>
  </property>
  <property fmtid="{D5CDD505-2E9C-101B-9397-08002B2CF9AE}" pid="10" name="MediaServiceImageTags">
    <vt:lpwstr/>
  </property>
</Properties>
</file>